
<file path=[Content_Types].xml><?xml version="1.0" encoding="utf-8"?>
<Types xmlns="http://schemas.openxmlformats.org/package/2006/content-types">
  <Default Extension="xml" ContentType="application/xml"/>
  <Default Extension="png" ContentType="image/png"/>
  <Default Extension="gif" ContentType="image/gif"/>
  <Default Extension="rels" ContentType="application/vnd.openxmlformats-package.relationships+xml"/>
  <Default Extension="m4a" ContentType="audi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omments/comment1.xml" ContentType="application/vnd.openxmlformats-officedocument.presentationml.comment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62" r:id="rId1"/>
  </p:sldMasterIdLst>
  <p:notesMasterIdLst>
    <p:notesMasterId r:id="rId17"/>
  </p:notesMasterIdLst>
  <p:sldIdLst>
    <p:sldId id="256" r:id="rId2"/>
    <p:sldId id="257" r:id="rId3"/>
    <p:sldId id="258" r:id="rId4"/>
    <p:sldId id="259" r:id="rId5"/>
    <p:sldId id="273" r:id="rId6"/>
    <p:sldId id="260" r:id="rId7"/>
    <p:sldId id="274" r:id="rId8"/>
    <p:sldId id="275" r:id="rId9"/>
    <p:sldId id="266" r:id="rId10"/>
    <p:sldId id="267" r:id="rId11"/>
    <p:sldId id="268" r:id="rId12"/>
    <p:sldId id="269" r:id="rId13"/>
    <p:sldId id="270" r:id="rId14"/>
    <p:sldId id="272" r:id="rId15"/>
    <p:sldId id="271" r:id="rId16"/>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Charlotte Navrot" initials="" lastIdx="3"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5C26A07-4391-4C57-800B-EDACC55AE634}">
  <a:tblStyle styleId="{65C26A07-4391-4C57-800B-EDACC55AE634}"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296" autoAdjust="0"/>
    <p:restoredTop sz="87570" autoAdjust="0"/>
  </p:normalViewPr>
  <p:slideViewPr>
    <p:cSldViewPr snapToGrid="0">
      <p:cViewPr>
        <p:scale>
          <a:sx n="100" d="100"/>
          <a:sy n="100" d="100"/>
        </p:scale>
        <p:origin x="648" y="12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viewProps" Target="viewProps.xml"/><Relationship Id="rId21" Type="http://schemas.openxmlformats.org/officeDocument/2006/relationships/theme" Target="theme/theme1.xml"/><Relationship Id="rId22"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notesMaster" Target="notesMasters/notesMaster1.xml"/><Relationship Id="rId18" Type="http://schemas.openxmlformats.org/officeDocument/2006/relationships/commentAuthors" Target="commentAuthors.xml"/><Relationship Id="rId19" Type="http://schemas.openxmlformats.org/officeDocument/2006/relationships/presProps" Target="presProp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comments/comment1.xml><?xml version="1.0" encoding="utf-8"?>
<p:cmLst xmlns:a="http://schemas.openxmlformats.org/drawingml/2006/main" xmlns:r="http://schemas.openxmlformats.org/officeDocument/2006/relationships" xmlns:p="http://schemas.openxmlformats.org/presentationml/2006/main">
  <p:cm authorId="0" dt="2018-02-27T01:45:57.938" idx="3">
    <p:pos x="6000" y="0"/>
    <p:text>the peak changes the most from the 2nd evidence thus has the most diagnostic benefit (why its different from ours: prob is already so high once it gets to the 4th evidence)</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Shape 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0"/>
        <p:cNvGrpSpPr/>
        <p:nvPr/>
      </p:nvGrpSpPr>
      <p:grpSpPr>
        <a:xfrm>
          <a:off x="0" y="0"/>
          <a:ext cx="0" cy="0"/>
          <a:chOff x="0" y="0"/>
          <a:chExt cx="0" cy="0"/>
        </a:xfrm>
      </p:grpSpPr>
      <p:sp>
        <p:nvSpPr>
          <p:cNvPr id="781" name="Shape 781"/>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82" name="Shape 78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7"/>
        <p:cNvGrpSpPr/>
        <p:nvPr/>
      </p:nvGrpSpPr>
      <p:grpSpPr>
        <a:xfrm>
          <a:off x="0" y="0"/>
          <a:ext cx="0" cy="0"/>
          <a:chOff x="0" y="0"/>
          <a:chExt cx="0" cy="0"/>
        </a:xfrm>
      </p:grpSpPr>
      <p:sp>
        <p:nvSpPr>
          <p:cNvPr id="928" name="Shape 92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29" name="Shape 92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6"/>
        <p:cNvGrpSpPr/>
        <p:nvPr/>
      </p:nvGrpSpPr>
      <p:grpSpPr>
        <a:xfrm>
          <a:off x="0" y="0"/>
          <a:ext cx="0" cy="0"/>
          <a:chOff x="0" y="0"/>
          <a:chExt cx="0" cy="0"/>
        </a:xfrm>
      </p:grpSpPr>
      <p:sp>
        <p:nvSpPr>
          <p:cNvPr id="937" name="Shape 93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38" name="Shape 93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7"/>
        <p:cNvGrpSpPr/>
        <p:nvPr/>
      </p:nvGrpSpPr>
      <p:grpSpPr>
        <a:xfrm>
          <a:off x="0" y="0"/>
          <a:ext cx="0" cy="0"/>
          <a:chOff x="0" y="0"/>
          <a:chExt cx="0" cy="0"/>
        </a:xfrm>
      </p:grpSpPr>
      <p:sp>
        <p:nvSpPr>
          <p:cNvPr id="788" name="Shape 788"/>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89" name="Shape 78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4"/>
        <p:cNvGrpSpPr/>
        <p:nvPr/>
      </p:nvGrpSpPr>
      <p:grpSpPr>
        <a:xfrm>
          <a:off x="0" y="0"/>
          <a:ext cx="0" cy="0"/>
          <a:chOff x="0" y="0"/>
          <a:chExt cx="0" cy="0"/>
        </a:xfrm>
      </p:grpSpPr>
      <p:sp>
        <p:nvSpPr>
          <p:cNvPr id="795" name="Shape 79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96" name="Shape 79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1"/>
        <p:cNvGrpSpPr/>
        <p:nvPr/>
      </p:nvGrpSpPr>
      <p:grpSpPr>
        <a:xfrm>
          <a:off x="0" y="0"/>
          <a:ext cx="0" cy="0"/>
          <a:chOff x="0" y="0"/>
          <a:chExt cx="0" cy="0"/>
        </a:xfrm>
      </p:grpSpPr>
      <p:sp>
        <p:nvSpPr>
          <p:cNvPr id="802" name="Shape 80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03" name="Shape 80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8"/>
        <p:cNvGrpSpPr/>
        <p:nvPr/>
      </p:nvGrpSpPr>
      <p:grpSpPr>
        <a:xfrm>
          <a:off x="0" y="0"/>
          <a:ext cx="0" cy="0"/>
          <a:chOff x="0" y="0"/>
          <a:chExt cx="0" cy="0"/>
        </a:xfrm>
      </p:grpSpPr>
      <p:sp>
        <p:nvSpPr>
          <p:cNvPr id="809" name="Shape 80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10" name="Shape 81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7"/>
        <p:cNvGrpSpPr/>
        <p:nvPr/>
      </p:nvGrpSpPr>
      <p:grpSpPr>
        <a:xfrm>
          <a:off x="0" y="0"/>
          <a:ext cx="0" cy="0"/>
          <a:chOff x="0" y="0"/>
          <a:chExt cx="0" cy="0"/>
        </a:xfrm>
      </p:grpSpPr>
      <p:sp>
        <p:nvSpPr>
          <p:cNvPr id="898" name="Shape 8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99" name="Shape 89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sz="1000" dirty="0">
                <a:solidFill>
                  <a:srgbClr val="333333"/>
                </a:solidFill>
                <a:highlight>
                  <a:srgbClr val="FFFFFF"/>
                </a:highlight>
              </a:rPr>
              <a:t>the peak changes the most from the 2nd evidence thus has the most diagnostic benefit (why its different from ours: prob is already so high once it gets to the 4th evidence)</a:t>
            </a: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7"/>
        <p:cNvGrpSpPr/>
        <p:nvPr/>
      </p:nvGrpSpPr>
      <p:grpSpPr>
        <a:xfrm>
          <a:off x="0" y="0"/>
          <a:ext cx="0" cy="0"/>
          <a:chOff x="0" y="0"/>
          <a:chExt cx="0" cy="0"/>
        </a:xfrm>
      </p:grpSpPr>
      <p:sp>
        <p:nvSpPr>
          <p:cNvPr id="908" name="Shape 90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09" name="Shape 90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4"/>
        <p:cNvGrpSpPr/>
        <p:nvPr/>
      </p:nvGrpSpPr>
      <p:grpSpPr>
        <a:xfrm>
          <a:off x="0" y="0"/>
          <a:ext cx="0" cy="0"/>
          <a:chOff x="0" y="0"/>
          <a:chExt cx="0" cy="0"/>
        </a:xfrm>
      </p:grpSpPr>
      <p:sp>
        <p:nvSpPr>
          <p:cNvPr id="915" name="Shape 91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16" name="Shape 91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sz="1000">
                <a:solidFill>
                  <a:srgbClr val="333333"/>
                </a:solidFill>
                <a:highlight>
                  <a:srgbClr val="FFFFFF"/>
                </a:highlight>
              </a:rPr>
              <a:t>the peak changes the most from the 2nd evidence thus has the most diagnostic benefit (why its different from ours: prob is already so high once it gets to the 4th evidence)</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0"/>
        <p:cNvGrpSpPr/>
        <p:nvPr/>
      </p:nvGrpSpPr>
      <p:grpSpPr>
        <a:xfrm>
          <a:off x="0" y="0"/>
          <a:ext cx="0" cy="0"/>
          <a:chOff x="0" y="0"/>
          <a:chExt cx="0" cy="0"/>
        </a:xfrm>
      </p:grpSpPr>
      <p:sp>
        <p:nvSpPr>
          <p:cNvPr id="921" name="Shape 92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22" name="Shape 92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10"/>
        <p:cNvGrpSpPr/>
        <p:nvPr/>
      </p:nvGrpSpPr>
      <p:grpSpPr>
        <a:xfrm>
          <a:off x="0" y="0"/>
          <a:ext cx="0" cy="0"/>
          <a:chOff x="0" y="0"/>
          <a:chExt cx="0" cy="0"/>
        </a:xfrm>
      </p:grpSpPr>
      <p:sp>
        <p:nvSpPr>
          <p:cNvPr id="11" name="Shape 11"/>
          <p:cNvSpPr txBox="1">
            <a:spLocks noGrp="1"/>
          </p:cNvSpPr>
          <p:nvPr>
            <p:ph type="ctrTitle"/>
          </p:nvPr>
        </p:nvSpPr>
        <p:spPr>
          <a:xfrm>
            <a:off x="696525" y="817291"/>
            <a:ext cx="7729200" cy="2081700"/>
          </a:xfrm>
          <a:prstGeom prst="rect">
            <a:avLst/>
          </a:prstGeom>
        </p:spPr>
        <p:txBody>
          <a:bodyPr spcFirstLastPara="1" wrap="square" lIns="91425" tIns="91425" rIns="91425" bIns="91425" anchor="t" anchorCtr="0"/>
          <a:lstStyle>
            <a:lvl1pPr lvl="0">
              <a:spcBef>
                <a:spcPts val="0"/>
              </a:spcBef>
              <a:spcAft>
                <a:spcPts val="0"/>
              </a:spcAft>
              <a:buClr>
                <a:schemeClr val="lt1"/>
              </a:buClr>
              <a:buSzPts val="5800"/>
              <a:buNone/>
              <a:defRPr sz="5800">
                <a:solidFill>
                  <a:schemeClr val="lt1"/>
                </a:solidFill>
              </a:defRPr>
            </a:lvl1pPr>
            <a:lvl2pPr lvl="1">
              <a:spcBef>
                <a:spcPts val="0"/>
              </a:spcBef>
              <a:spcAft>
                <a:spcPts val="0"/>
              </a:spcAft>
              <a:buClr>
                <a:schemeClr val="lt1"/>
              </a:buClr>
              <a:buSzPts val="5800"/>
              <a:buNone/>
              <a:defRPr sz="5800">
                <a:solidFill>
                  <a:schemeClr val="lt1"/>
                </a:solidFill>
              </a:defRPr>
            </a:lvl2pPr>
            <a:lvl3pPr lvl="2">
              <a:spcBef>
                <a:spcPts val="0"/>
              </a:spcBef>
              <a:spcAft>
                <a:spcPts val="0"/>
              </a:spcAft>
              <a:buClr>
                <a:schemeClr val="lt1"/>
              </a:buClr>
              <a:buSzPts val="5800"/>
              <a:buNone/>
              <a:defRPr sz="5800">
                <a:solidFill>
                  <a:schemeClr val="lt1"/>
                </a:solidFill>
              </a:defRPr>
            </a:lvl3pPr>
            <a:lvl4pPr lvl="3">
              <a:spcBef>
                <a:spcPts val="0"/>
              </a:spcBef>
              <a:spcAft>
                <a:spcPts val="0"/>
              </a:spcAft>
              <a:buClr>
                <a:schemeClr val="lt1"/>
              </a:buClr>
              <a:buSzPts val="5800"/>
              <a:buNone/>
              <a:defRPr sz="5800">
                <a:solidFill>
                  <a:schemeClr val="lt1"/>
                </a:solidFill>
              </a:defRPr>
            </a:lvl4pPr>
            <a:lvl5pPr lvl="4">
              <a:spcBef>
                <a:spcPts val="0"/>
              </a:spcBef>
              <a:spcAft>
                <a:spcPts val="0"/>
              </a:spcAft>
              <a:buClr>
                <a:schemeClr val="lt1"/>
              </a:buClr>
              <a:buSzPts val="5800"/>
              <a:buNone/>
              <a:defRPr sz="5800">
                <a:solidFill>
                  <a:schemeClr val="lt1"/>
                </a:solidFill>
              </a:defRPr>
            </a:lvl5pPr>
            <a:lvl6pPr lvl="5">
              <a:spcBef>
                <a:spcPts val="0"/>
              </a:spcBef>
              <a:spcAft>
                <a:spcPts val="0"/>
              </a:spcAft>
              <a:buClr>
                <a:schemeClr val="lt1"/>
              </a:buClr>
              <a:buSzPts val="5800"/>
              <a:buNone/>
              <a:defRPr sz="5800">
                <a:solidFill>
                  <a:schemeClr val="lt1"/>
                </a:solidFill>
              </a:defRPr>
            </a:lvl6pPr>
            <a:lvl7pPr lvl="6">
              <a:spcBef>
                <a:spcPts val="0"/>
              </a:spcBef>
              <a:spcAft>
                <a:spcPts val="0"/>
              </a:spcAft>
              <a:buClr>
                <a:schemeClr val="lt1"/>
              </a:buClr>
              <a:buSzPts val="5800"/>
              <a:buNone/>
              <a:defRPr sz="5800">
                <a:solidFill>
                  <a:schemeClr val="lt1"/>
                </a:solidFill>
              </a:defRPr>
            </a:lvl7pPr>
            <a:lvl8pPr lvl="7">
              <a:spcBef>
                <a:spcPts val="0"/>
              </a:spcBef>
              <a:spcAft>
                <a:spcPts val="0"/>
              </a:spcAft>
              <a:buClr>
                <a:schemeClr val="lt1"/>
              </a:buClr>
              <a:buSzPts val="5800"/>
              <a:buNone/>
              <a:defRPr sz="5800">
                <a:solidFill>
                  <a:schemeClr val="lt1"/>
                </a:solidFill>
              </a:defRPr>
            </a:lvl8pPr>
            <a:lvl9pPr lvl="8">
              <a:spcBef>
                <a:spcPts val="0"/>
              </a:spcBef>
              <a:spcAft>
                <a:spcPts val="0"/>
              </a:spcAft>
              <a:buClr>
                <a:schemeClr val="lt1"/>
              </a:buClr>
              <a:buSzPts val="5800"/>
              <a:buNone/>
              <a:defRPr sz="5800">
                <a:solidFill>
                  <a:schemeClr val="lt1"/>
                </a:solidFill>
              </a:defRPr>
            </a:lvl9pPr>
          </a:lstStyle>
          <a:p>
            <a:endParaRPr/>
          </a:p>
        </p:txBody>
      </p:sp>
      <p:grpSp>
        <p:nvGrpSpPr>
          <p:cNvPr id="12" name="Shape 12"/>
          <p:cNvGrpSpPr/>
          <p:nvPr/>
        </p:nvGrpSpPr>
        <p:grpSpPr>
          <a:xfrm>
            <a:off x="28550" y="2196764"/>
            <a:ext cx="9094048" cy="2946825"/>
            <a:chOff x="28544" y="3514688"/>
            <a:chExt cx="9094048" cy="1628800"/>
          </a:xfrm>
        </p:grpSpPr>
        <p:sp>
          <p:nvSpPr>
            <p:cNvPr id="13" name="Shape 13"/>
            <p:cNvSpPr/>
            <p:nvPr/>
          </p:nvSpPr>
          <p:spPr>
            <a:xfrm>
              <a:off x="300032" y="4491616"/>
              <a:ext cx="228608" cy="651872"/>
            </a:xfrm>
            <a:custGeom>
              <a:avLst/>
              <a:gdLst/>
              <a:ahLst/>
              <a:cxnLst/>
              <a:rect l="0" t="0" r="0" b="0"/>
              <a:pathLst>
                <a:path w="7144" h="20371" extrusionOk="0">
                  <a:moveTo>
                    <a:pt x="0" y="0"/>
                  </a:moveTo>
                  <a:lnTo>
                    <a:pt x="0" y="20371"/>
                  </a:lnTo>
                  <a:lnTo>
                    <a:pt x="7144" y="20371"/>
                  </a:lnTo>
                  <a:lnTo>
                    <a:pt x="7144"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 name="Shape 14"/>
            <p:cNvSpPr/>
            <p:nvPr/>
          </p:nvSpPr>
          <p:spPr>
            <a:xfrm>
              <a:off x="28544" y="4220160"/>
              <a:ext cx="228640" cy="923328"/>
            </a:xfrm>
            <a:custGeom>
              <a:avLst/>
              <a:gdLst/>
              <a:ahLst/>
              <a:cxnLst/>
              <a:rect l="0" t="0" r="0" b="0"/>
              <a:pathLst>
                <a:path w="7145" h="28854" extrusionOk="0">
                  <a:moveTo>
                    <a:pt x="1" y="0"/>
                  </a:moveTo>
                  <a:lnTo>
                    <a:pt x="1" y="28854"/>
                  </a:lnTo>
                  <a:lnTo>
                    <a:pt x="7145" y="28854"/>
                  </a:lnTo>
                  <a:lnTo>
                    <a:pt x="7145"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 name="Shape 15"/>
            <p:cNvSpPr/>
            <p:nvPr/>
          </p:nvSpPr>
          <p:spPr>
            <a:xfrm>
              <a:off x="576832" y="3939744"/>
              <a:ext cx="230432" cy="1203744"/>
            </a:xfrm>
            <a:custGeom>
              <a:avLst/>
              <a:gdLst/>
              <a:ahLst/>
              <a:cxnLst/>
              <a:rect l="0" t="0" r="0" b="0"/>
              <a:pathLst>
                <a:path w="7201" h="37617" extrusionOk="0">
                  <a:moveTo>
                    <a:pt x="1" y="1"/>
                  </a:moveTo>
                  <a:lnTo>
                    <a:pt x="1" y="37617"/>
                  </a:lnTo>
                  <a:lnTo>
                    <a:pt x="7200" y="37617"/>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 name="Shape 16"/>
            <p:cNvSpPr/>
            <p:nvPr/>
          </p:nvSpPr>
          <p:spPr>
            <a:xfrm>
              <a:off x="853664" y="4120128"/>
              <a:ext cx="230400" cy="1023360"/>
            </a:xfrm>
            <a:custGeom>
              <a:avLst/>
              <a:gdLst/>
              <a:ahLst/>
              <a:cxnLst/>
              <a:rect l="0" t="0" r="0" b="0"/>
              <a:pathLst>
                <a:path w="7200" h="31980" extrusionOk="0">
                  <a:moveTo>
                    <a:pt x="0" y="1"/>
                  </a:moveTo>
                  <a:lnTo>
                    <a:pt x="0" y="31980"/>
                  </a:lnTo>
                  <a:lnTo>
                    <a:pt x="7200" y="31980"/>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 name="Shape 17"/>
            <p:cNvSpPr/>
            <p:nvPr/>
          </p:nvSpPr>
          <p:spPr>
            <a:xfrm>
              <a:off x="1130496" y="4627328"/>
              <a:ext cx="230400" cy="516160"/>
            </a:xfrm>
            <a:custGeom>
              <a:avLst/>
              <a:gdLst/>
              <a:ahLst/>
              <a:cxnLst/>
              <a:rect l="0" t="0" r="0" b="0"/>
              <a:pathLst>
                <a:path w="7200" h="16130" extrusionOk="0">
                  <a:moveTo>
                    <a:pt x="0" y="1"/>
                  </a:moveTo>
                  <a:lnTo>
                    <a:pt x="0" y="16130"/>
                  </a:lnTo>
                  <a:lnTo>
                    <a:pt x="7200" y="16130"/>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 name="Shape 18"/>
            <p:cNvSpPr/>
            <p:nvPr/>
          </p:nvSpPr>
          <p:spPr>
            <a:xfrm>
              <a:off x="1409088" y="3821888"/>
              <a:ext cx="228640" cy="1321600"/>
            </a:xfrm>
            <a:custGeom>
              <a:avLst/>
              <a:gdLst/>
              <a:ahLst/>
              <a:cxnLst/>
              <a:rect l="0" t="0" r="0" b="0"/>
              <a:pathLst>
                <a:path w="7145" h="41300" extrusionOk="0">
                  <a:moveTo>
                    <a:pt x="1" y="0"/>
                  </a:moveTo>
                  <a:lnTo>
                    <a:pt x="1" y="41300"/>
                  </a:lnTo>
                  <a:lnTo>
                    <a:pt x="7144" y="41300"/>
                  </a:lnTo>
                  <a:lnTo>
                    <a:pt x="7144"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 name="Shape 19"/>
            <p:cNvSpPr/>
            <p:nvPr/>
          </p:nvSpPr>
          <p:spPr>
            <a:xfrm>
              <a:off x="1685920" y="4175488"/>
              <a:ext cx="230400" cy="968000"/>
            </a:xfrm>
            <a:custGeom>
              <a:avLst/>
              <a:gdLst/>
              <a:ahLst/>
              <a:cxnLst/>
              <a:rect l="0" t="0" r="0" b="0"/>
              <a:pathLst>
                <a:path w="7200" h="30250" extrusionOk="0">
                  <a:moveTo>
                    <a:pt x="0" y="1"/>
                  </a:moveTo>
                  <a:lnTo>
                    <a:pt x="0" y="30250"/>
                  </a:lnTo>
                  <a:lnTo>
                    <a:pt x="7200" y="30250"/>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 name="Shape 20"/>
            <p:cNvSpPr/>
            <p:nvPr/>
          </p:nvSpPr>
          <p:spPr>
            <a:xfrm>
              <a:off x="1962720" y="3939744"/>
              <a:ext cx="230432" cy="1203744"/>
            </a:xfrm>
            <a:custGeom>
              <a:avLst/>
              <a:gdLst/>
              <a:ahLst/>
              <a:cxnLst/>
              <a:rect l="0" t="0" r="0" b="0"/>
              <a:pathLst>
                <a:path w="7201" h="37617" extrusionOk="0">
                  <a:moveTo>
                    <a:pt x="1" y="1"/>
                  </a:moveTo>
                  <a:lnTo>
                    <a:pt x="1" y="37617"/>
                  </a:lnTo>
                  <a:lnTo>
                    <a:pt x="7200" y="37617"/>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 name="Shape 21"/>
            <p:cNvSpPr/>
            <p:nvPr/>
          </p:nvSpPr>
          <p:spPr>
            <a:xfrm>
              <a:off x="2239552" y="4355872"/>
              <a:ext cx="230400" cy="787616"/>
            </a:xfrm>
            <a:custGeom>
              <a:avLst/>
              <a:gdLst/>
              <a:ahLst/>
              <a:cxnLst/>
              <a:rect l="0" t="0" r="0" b="0"/>
              <a:pathLst>
                <a:path w="7200" h="24613" extrusionOk="0">
                  <a:moveTo>
                    <a:pt x="0" y="1"/>
                  </a:moveTo>
                  <a:lnTo>
                    <a:pt x="0" y="24613"/>
                  </a:lnTo>
                  <a:lnTo>
                    <a:pt x="7200" y="24613"/>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 name="Shape 22"/>
            <p:cNvSpPr/>
            <p:nvPr/>
          </p:nvSpPr>
          <p:spPr>
            <a:xfrm>
              <a:off x="2516384" y="3821888"/>
              <a:ext cx="230400" cy="1321600"/>
            </a:xfrm>
            <a:custGeom>
              <a:avLst/>
              <a:gdLst/>
              <a:ahLst/>
              <a:cxnLst/>
              <a:rect l="0" t="0" r="0" b="0"/>
              <a:pathLst>
                <a:path w="7200" h="41300" extrusionOk="0">
                  <a:moveTo>
                    <a:pt x="0" y="0"/>
                  </a:moveTo>
                  <a:lnTo>
                    <a:pt x="0" y="41300"/>
                  </a:lnTo>
                  <a:lnTo>
                    <a:pt x="7200" y="41300"/>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 name="Shape 23"/>
            <p:cNvSpPr/>
            <p:nvPr/>
          </p:nvSpPr>
          <p:spPr>
            <a:xfrm>
              <a:off x="2794976" y="4175488"/>
              <a:ext cx="228640" cy="968000"/>
            </a:xfrm>
            <a:custGeom>
              <a:avLst/>
              <a:gdLst/>
              <a:ahLst/>
              <a:cxnLst/>
              <a:rect l="0" t="0" r="0" b="0"/>
              <a:pathLst>
                <a:path w="7145" h="30250" extrusionOk="0">
                  <a:moveTo>
                    <a:pt x="1" y="1"/>
                  </a:moveTo>
                  <a:lnTo>
                    <a:pt x="1" y="30250"/>
                  </a:lnTo>
                  <a:lnTo>
                    <a:pt x="7144" y="30250"/>
                  </a:lnTo>
                  <a:lnTo>
                    <a:pt x="7144"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4" name="Shape 24"/>
            <p:cNvSpPr/>
            <p:nvPr/>
          </p:nvSpPr>
          <p:spPr>
            <a:xfrm>
              <a:off x="3071808" y="3659360"/>
              <a:ext cx="230400" cy="1484128"/>
            </a:xfrm>
            <a:custGeom>
              <a:avLst/>
              <a:gdLst/>
              <a:ahLst/>
              <a:cxnLst/>
              <a:rect l="0" t="0" r="0" b="0"/>
              <a:pathLst>
                <a:path w="7200" h="46379" extrusionOk="0">
                  <a:moveTo>
                    <a:pt x="0" y="1"/>
                  </a:moveTo>
                  <a:lnTo>
                    <a:pt x="0" y="46379"/>
                  </a:lnTo>
                  <a:lnTo>
                    <a:pt x="7200" y="46379"/>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 name="Shape 25"/>
            <p:cNvSpPr/>
            <p:nvPr/>
          </p:nvSpPr>
          <p:spPr>
            <a:xfrm>
              <a:off x="3348608" y="3821888"/>
              <a:ext cx="230432" cy="1321600"/>
            </a:xfrm>
            <a:custGeom>
              <a:avLst/>
              <a:gdLst/>
              <a:ahLst/>
              <a:cxnLst/>
              <a:rect l="0" t="0" r="0" b="0"/>
              <a:pathLst>
                <a:path w="7201" h="41300" extrusionOk="0">
                  <a:moveTo>
                    <a:pt x="1" y="0"/>
                  </a:moveTo>
                  <a:lnTo>
                    <a:pt x="1" y="41300"/>
                  </a:lnTo>
                  <a:lnTo>
                    <a:pt x="7200" y="41300"/>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6" name="Shape 26"/>
            <p:cNvSpPr/>
            <p:nvPr/>
          </p:nvSpPr>
          <p:spPr>
            <a:xfrm>
              <a:off x="3625440" y="4220160"/>
              <a:ext cx="230400" cy="923328"/>
            </a:xfrm>
            <a:custGeom>
              <a:avLst/>
              <a:gdLst/>
              <a:ahLst/>
              <a:cxnLst/>
              <a:rect l="0" t="0" r="0" b="0"/>
              <a:pathLst>
                <a:path w="7200" h="28854" extrusionOk="0">
                  <a:moveTo>
                    <a:pt x="0" y="0"/>
                  </a:moveTo>
                  <a:lnTo>
                    <a:pt x="0" y="28854"/>
                  </a:lnTo>
                  <a:lnTo>
                    <a:pt x="7200" y="28854"/>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7" name="Shape 27"/>
            <p:cNvSpPr/>
            <p:nvPr/>
          </p:nvSpPr>
          <p:spPr>
            <a:xfrm>
              <a:off x="3904032" y="4491616"/>
              <a:ext cx="228640" cy="651872"/>
            </a:xfrm>
            <a:custGeom>
              <a:avLst/>
              <a:gdLst/>
              <a:ahLst/>
              <a:cxnLst/>
              <a:rect l="0" t="0" r="0" b="0"/>
              <a:pathLst>
                <a:path w="7145" h="20371" extrusionOk="0">
                  <a:moveTo>
                    <a:pt x="1" y="0"/>
                  </a:moveTo>
                  <a:lnTo>
                    <a:pt x="1" y="20371"/>
                  </a:lnTo>
                  <a:lnTo>
                    <a:pt x="7145" y="20371"/>
                  </a:lnTo>
                  <a:lnTo>
                    <a:pt x="7145"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8" name="Shape 28"/>
            <p:cNvSpPr/>
            <p:nvPr/>
          </p:nvSpPr>
          <p:spPr>
            <a:xfrm>
              <a:off x="4180864" y="4284448"/>
              <a:ext cx="230432" cy="859040"/>
            </a:xfrm>
            <a:custGeom>
              <a:avLst/>
              <a:gdLst/>
              <a:ahLst/>
              <a:cxnLst/>
              <a:rect l="0" t="0" r="0" b="0"/>
              <a:pathLst>
                <a:path w="7201" h="26845" extrusionOk="0">
                  <a:moveTo>
                    <a:pt x="0" y="0"/>
                  </a:moveTo>
                  <a:lnTo>
                    <a:pt x="0" y="26845"/>
                  </a:lnTo>
                  <a:lnTo>
                    <a:pt x="7200" y="26845"/>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 name="Shape 29"/>
            <p:cNvSpPr/>
            <p:nvPr/>
          </p:nvSpPr>
          <p:spPr>
            <a:xfrm>
              <a:off x="4457696" y="4004032"/>
              <a:ext cx="230400" cy="1139456"/>
            </a:xfrm>
            <a:custGeom>
              <a:avLst/>
              <a:gdLst/>
              <a:ahLst/>
              <a:cxnLst/>
              <a:rect l="0" t="0" r="0" b="0"/>
              <a:pathLst>
                <a:path w="7200" h="35608" extrusionOk="0">
                  <a:moveTo>
                    <a:pt x="0" y="1"/>
                  </a:moveTo>
                  <a:lnTo>
                    <a:pt x="0" y="35608"/>
                  </a:lnTo>
                  <a:lnTo>
                    <a:pt x="7200" y="35608"/>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 name="Shape 30"/>
            <p:cNvSpPr/>
            <p:nvPr/>
          </p:nvSpPr>
          <p:spPr>
            <a:xfrm>
              <a:off x="4734496" y="3821888"/>
              <a:ext cx="230432" cy="1321600"/>
            </a:xfrm>
            <a:custGeom>
              <a:avLst/>
              <a:gdLst/>
              <a:ahLst/>
              <a:cxnLst/>
              <a:rect l="0" t="0" r="0" b="0"/>
              <a:pathLst>
                <a:path w="7201" h="41300" extrusionOk="0">
                  <a:moveTo>
                    <a:pt x="1" y="0"/>
                  </a:moveTo>
                  <a:lnTo>
                    <a:pt x="1" y="41300"/>
                  </a:lnTo>
                  <a:lnTo>
                    <a:pt x="7200" y="41300"/>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 name="Shape 31"/>
            <p:cNvSpPr/>
            <p:nvPr/>
          </p:nvSpPr>
          <p:spPr>
            <a:xfrm>
              <a:off x="5011328" y="3514688"/>
              <a:ext cx="230400" cy="1628800"/>
            </a:xfrm>
            <a:custGeom>
              <a:avLst/>
              <a:gdLst/>
              <a:ahLst/>
              <a:cxnLst/>
              <a:rect l="0" t="0" r="0" b="0"/>
              <a:pathLst>
                <a:path w="7200" h="50900" extrusionOk="0">
                  <a:moveTo>
                    <a:pt x="0" y="1"/>
                  </a:moveTo>
                  <a:lnTo>
                    <a:pt x="0" y="50900"/>
                  </a:lnTo>
                  <a:lnTo>
                    <a:pt x="7200" y="50900"/>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2" name="Shape 32"/>
            <p:cNvSpPr/>
            <p:nvPr/>
          </p:nvSpPr>
          <p:spPr>
            <a:xfrm>
              <a:off x="5289920" y="3939744"/>
              <a:ext cx="228640" cy="1203744"/>
            </a:xfrm>
            <a:custGeom>
              <a:avLst/>
              <a:gdLst/>
              <a:ahLst/>
              <a:cxnLst/>
              <a:rect l="0" t="0" r="0" b="0"/>
              <a:pathLst>
                <a:path w="7145" h="37617" extrusionOk="0">
                  <a:moveTo>
                    <a:pt x="1" y="1"/>
                  </a:moveTo>
                  <a:lnTo>
                    <a:pt x="1" y="37617"/>
                  </a:lnTo>
                  <a:lnTo>
                    <a:pt x="7145" y="37617"/>
                  </a:lnTo>
                  <a:lnTo>
                    <a:pt x="7145"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3" name="Shape 33"/>
            <p:cNvSpPr/>
            <p:nvPr/>
          </p:nvSpPr>
          <p:spPr>
            <a:xfrm>
              <a:off x="5566752" y="3704000"/>
              <a:ext cx="230432" cy="1439488"/>
            </a:xfrm>
            <a:custGeom>
              <a:avLst/>
              <a:gdLst/>
              <a:ahLst/>
              <a:cxnLst/>
              <a:rect l="0" t="0" r="0" b="0"/>
              <a:pathLst>
                <a:path w="7201" h="44984" extrusionOk="0">
                  <a:moveTo>
                    <a:pt x="0" y="1"/>
                  </a:moveTo>
                  <a:lnTo>
                    <a:pt x="0" y="44984"/>
                  </a:lnTo>
                  <a:lnTo>
                    <a:pt x="7200" y="44984"/>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4" name="Shape 34"/>
            <p:cNvSpPr/>
            <p:nvPr/>
          </p:nvSpPr>
          <p:spPr>
            <a:xfrm>
              <a:off x="5843584" y="3821888"/>
              <a:ext cx="230400" cy="1321600"/>
            </a:xfrm>
            <a:custGeom>
              <a:avLst/>
              <a:gdLst/>
              <a:ahLst/>
              <a:cxnLst/>
              <a:rect l="0" t="0" r="0" b="0"/>
              <a:pathLst>
                <a:path w="7200" h="41300" extrusionOk="0">
                  <a:moveTo>
                    <a:pt x="0" y="0"/>
                  </a:moveTo>
                  <a:lnTo>
                    <a:pt x="0" y="41300"/>
                  </a:lnTo>
                  <a:lnTo>
                    <a:pt x="7200" y="41300"/>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5" name="Shape 35"/>
            <p:cNvSpPr/>
            <p:nvPr/>
          </p:nvSpPr>
          <p:spPr>
            <a:xfrm>
              <a:off x="6120384" y="4329088"/>
              <a:ext cx="230432" cy="814400"/>
            </a:xfrm>
            <a:custGeom>
              <a:avLst/>
              <a:gdLst/>
              <a:ahLst/>
              <a:cxnLst/>
              <a:rect l="0" t="0" r="0" b="0"/>
              <a:pathLst>
                <a:path w="7201" h="25450" extrusionOk="0">
                  <a:moveTo>
                    <a:pt x="1" y="0"/>
                  </a:moveTo>
                  <a:lnTo>
                    <a:pt x="1" y="25450"/>
                  </a:lnTo>
                  <a:lnTo>
                    <a:pt x="7200" y="25450"/>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6" name="Shape 36"/>
            <p:cNvSpPr/>
            <p:nvPr/>
          </p:nvSpPr>
          <p:spPr>
            <a:xfrm>
              <a:off x="6399008" y="4120128"/>
              <a:ext cx="228608" cy="1023360"/>
            </a:xfrm>
            <a:custGeom>
              <a:avLst/>
              <a:gdLst/>
              <a:ahLst/>
              <a:cxnLst/>
              <a:rect l="0" t="0" r="0" b="0"/>
              <a:pathLst>
                <a:path w="7144" h="31980" extrusionOk="0">
                  <a:moveTo>
                    <a:pt x="0" y="1"/>
                  </a:moveTo>
                  <a:lnTo>
                    <a:pt x="0" y="31980"/>
                  </a:lnTo>
                  <a:lnTo>
                    <a:pt x="7144" y="31980"/>
                  </a:lnTo>
                  <a:lnTo>
                    <a:pt x="7144"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 name="Shape 37"/>
            <p:cNvSpPr/>
            <p:nvPr/>
          </p:nvSpPr>
          <p:spPr>
            <a:xfrm>
              <a:off x="6675808" y="4538048"/>
              <a:ext cx="230432" cy="605440"/>
            </a:xfrm>
            <a:custGeom>
              <a:avLst/>
              <a:gdLst/>
              <a:ahLst/>
              <a:cxnLst/>
              <a:rect l="0" t="0" r="0" b="0"/>
              <a:pathLst>
                <a:path w="7201" h="18920" extrusionOk="0">
                  <a:moveTo>
                    <a:pt x="1" y="0"/>
                  </a:moveTo>
                  <a:lnTo>
                    <a:pt x="1" y="18920"/>
                  </a:lnTo>
                  <a:lnTo>
                    <a:pt x="7200" y="18920"/>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8" name="Shape 38"/>
            <p:cNvSpPr/>
            <p:nvPr/>
          </p:nvSpPr>
          <p:spPr>
            <a:xfrm>
              <a:off x="6952640" y="3939744"/>
              <a:ext cx="230432" cy="1203744"/>
            </a:xfrm>
            <a:custGeom>
              <a:avLst/>
              <a:gdLst/>
              <a:ahLst/>
              <a:cxnLst/>
              <a:rect l="0" t="0" r="0" b="0"/>
              <a:pathLst>
                <a:path w="7201" h="37617" extrusionOk="0">
                  <a:moveTo>
                    <a:pt x="0" y="1"/>
                  </a:moveTo>
                  <a:lnTo>
                    <a:pt x="0" y="37617"/>
                  </a:lnTo>
                  <a:lnTo>
                    <a:pt x="7200" y="37617"/>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9" name="Shape 39"/>
            <p:cNvSpPr/>
            <p:nvPr/>
          </p:nvSpPr>
          <p:spPr>
            <a:xfrm>
              <a:off x="7229472" y="4220160"/>
              <a:ext cx="230400" cy="923328"/>
            </a:xfrm>
            <a:custGeom>
              <a:avLst/>
              <a:gdLst/>
              <a:ahLst/>
              <a:cxnLst/>
              <a:rect l="0" t="0" r="0" b="0"/>
              <a:pathLst>
                <a:path w="7200" h="28854" extrusionOk="0">
                  <a:moveTo>
                    <a:pt x="0" y="0"/>
                  </a:moveTo>
                  <a:lnTo>
                    <a:pt x="0" y="28854"/>
                  </a:lnTo>
                  <a:lnTo>
                    <a:pt x="7200" y="28854"/>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0" name="Shape 40"/>
            <p:cNvSpPr/>
            <p:nvPr/>
          </p:nvSpPr>
          <p:spPr>
            <a:xfrm>
              <a:off x="7506272" y="3768288"/>
              <a:ext cx="230432" cy="1375200"/>
            </a:xfrm>
            <a:custGeom>
              <a:avLst/>
              <a:gdLst/>
              <a:ahLst/>
              <a:cxnLst/>
              <a:rect l="0" t="0" r="0" b="0"/>
              <a:pathLst>
                <a:path w="7201" h="42975" extrusionOk="0">
                  <a:moveTo>
                    <a:pt x="1" y="1"/>
                  </a:moveTo>
                  <a:lnTo>
                    <a:pt x="1" y="42975"/>
                  </a:lnTo>
                  <a:lnTo>
                    <a:pt x="7200" y="42975"/>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 name="Shape 41"/>
            <p:cNvSpPr/>
            <p:nvPr/>
          </p:nvSpPr>
          <p:spPr>
            <a:xfrm>
              <a:off x="7784896" y="4004032"/>
              <a:ext cx="228608" cy="1139456"/>
            </a:xfrm>
            <a:custGeom>
              <a:avLst/>
              <a:gdLst/>
              <a:ahLst/>
              <a:cxnLst/>
              <a:rect l="0" t="0" r="0" b="0"/>
              <a:pathLst>
                <a:path w="7144" h="35608" extrusionOk="0">
                  <a:moveTo>
                    <a:pt x="0" y="1"/>
                  </a:moveTo>
                  <a:lnTo>
                    <a:pt x="0" y="35608"/>
                  </a:lnTo>
                  <a:lnTo>
                    <a:pt x="7144" y="35608"/>
                  </a:lnTo>
                  <a:lnTo>
                    <a:pt x="7144"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2" name="Shape 42"/>
            <p:cNvSpPr/>
            <p:nvPr/>
          </p:nvSpPr>
          <p:spPr>
            <a:xfrm>
              <a:off x="8061696" y="3596864"/>
              <a:ext cx="230432" cy="1546624"/>
            </a:xfrm>
            <a:custGeom>
              <a:avLst/>
              <a:gdLst/>
              <a:ahLst/>
              <a:cxnLst/>
              <a:rect l="0" t="0" r="0" b="0"/>
              <a:pathLst>
                <a:path w="7201" h="48332" extrusionOk="0">
                  <a:moveTo>
                    <a:pt x="1" y="0"/>
                  </a:moveTo>
                  <a:lnTo>
                    <a:pt x="1" y="48332"/>
                  </a:lnTo>
                  <a:lnTo>
                    <a:pt x="7200" y="48332"/>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3" name="Shape 43"/>
            <p:cNvSpPr/>
            <p:nvPr/>
          </p:nvSpPr>
          <p:spPr>
            <a:xfrm>
              <a:off x="8338528" y="3514688"/>
              <a:ext cx="230400" cy="1628800"/>
            </a:xfrm>
            <a:custGeom>
              <a:avLst/>
              <a:gdLst/>
              <a:ahLst/>
              <a:cxnLst/>
              <a:rect l="0" t="0" r="0" b="0"/>
              <a:pathLst>
                <a:path w="7200" h="50900" extrusionOk="0">
                  <a:moveTo>
                    <a:pt x="0" y="1"/>
                  </a:moveTo>
                  <a:lnTo>
                    <a:pt x="0" y="50900"/>
                  </a:lnTo>
                  <a:lnTo>
                    <a:pt x="7200" y="50900"/>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4" name="Shape 44"/>
            <p:cNvSpPr/>
            <p:nvPr/>
          </p:nvSpPr>
          <p:spPr>
            <a:xfrm>
              <a:off x="8615360" y="3939744"/>
              <a:ext cx="230400" cy="1203744"/>
            </a:xfrm>
            <a:custGeom>
              <a:avLst/>
              <a:gdLst/>
              <a:ahLst/>
              <a:cxnLst/>
              <a:rect l="0" t="0" r="0" b="0"/>
              <a:pathLst>
                <a:path w="7200" h="37617" extrusionOk="0">
                  <a:moveTo>
                    <a:pt x="0" y="1"/>
                  </a:moveTo>
                  <a:lnTo>
                    <a:pt x="0" y="37617"/>
                  </a:lnTo>
                  <a:lnTo>
                    <a:pt x="7200" y="37617"/>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5" name="Shape 45"/>
            <p:cNvSpPr/>
            <p:nvPr/>
          </p:nvSpPr>
          <p:spPr>
            <a:xfrm>
              <a:off x="8893952" y="3596864"/>
              <a:ext cx="228640" cy="1546624"/>
            </a:xfrm>
            <a:custGeom>
              <a:avLst/>
              <a:gdLst/>
              <a:ahLst/>
              <a:cxnLst/>
              <a:rect l="0" t="0" r="0" b="0"/>
              <a:pathLst>
                <a:path w="7145" h="48332" extrusionOk="0">
                  <a:moveTo>
                    <a:pt x="1" y="0"/>
                  </a:moveTo>
                  <a:lnTo>
                    <a:pt x="1" y="48332"/>
                  </a:lnTo>
                  <a:lnTo>
                    <a:pt x="7144" y="48332"/>
                  </a:lnTo>
                  <a:lnTo>
                    <a:pt x="7144"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46" name="Shape 46"/>
          <p:cNvGrpSpPr/>
          <p:nvPr/>
        </p:nvGrpSpPr>
        <p:grpSpPr>
          <a:xfrm>
            <a:off x="28550" y="3359978"/>
            <a:ext cx="9094048" cy="1783611"/>
            <a:chOff x="28544" y="4157632"/>
            <a:chExt cx="9094048" cy="985856"/>
          </a:xfrm>
        </p:grpSpPr>
        <p:sp>
          <p:nvSpPr>
            <p:cNvPr id="47" name="Shape 47"/>
            <p:cNvSpPr/>
            <p:nvPr/>
          </p:nvSpPr>
          <p:spPr>
            <a:xfrm>
              <a:off x="435744" y="4782720"/>
              <a:ext cx="92896" cy="360768"/>
            </a:xfrm>
            <a:custGeom>
              <a:avLst/>
              <a:gdLst/>
              <a:ahLst/>
              <a:cxnLst/>
              <a:rect l="0" t="0" r="0" b="0"/>
              <a:pathLst>
                <a:path w="2903" h="11274" extrusionOk="0">
                  <a:moveTo>
                    <a:pt x="1" y="0"/>
                  </a:moveTo>
                  <a:lnTo>
                    <a:pt x="1" y="11274"/>
                  </a:lnTo>
                  <a:lnTo>
                    <a:pt x="2903" y="11274"/>
                  </a:lnTo>
                  <a:lnTo>
                    <a:pt x="2903"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8" name="Shape 48"/>
            <p:cNvSpPr/>
            <p:nvPr/>
          </p:nvSpPr>
          <p:spPr>
            <a:xfrm>
              <a:off x="300032" y="4638048"/>
              <a:ext cx="92896" cy="505440"/>
            </a:xfrm>
            <a:custGeom>
              <a:avLst/>
              <a:gdLst/>
              <a:ahLst/>
              <a:cxnLst/>
              <a:rect l="0" t="0" r="0" b="0"/>
              <a:pathLst>
                <a:path w="2903" h="15795" extrusionOk="0">
                  <a:moveTo>
                    <a:pt x="0" y="1"/>
                  </a:moveTo>
                  <a:lnTo>
                    <a:pt x="0" y="15795"/>
                  </a:lnTo>
                  <a:lnTo>
                    <a:pt x="2902" y="15795"/>
                  </a:lnTo>
                  <a:lnTo>
                    <a:pt x="2902"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9" name="Shape 49"/>
            <p:cNvSpPr/>
            <p:nvPr/>
          </p:nvSpPr>
          <p:spPr>
            <a:xfrm>
              <a:off x="164288" y="4571968"/>
              <a:ext cx="92896" cy="571520"/>
            </a:xfrm>
            <a:custGeom>
              <a:avLst/>
              <a:gdLst/>
              <a:ahLst/>
              <a:cxnLst/>
              <a:rect l="0" t="0" r="0" b="0"/>
              <a:pathLst>
                <a:path w="2903" h="17860" extrusionOk="0">
                  <a:moveTo>
                    <a:pt x="1" y="1"/>
                  </a:moveTo>
                  <a:lnTo>
                    <a:pt x="1" y="17860"/>
                  </a:lnTo>
                  <a:lnTo>
                    <a:pt x="2903" y="17860"/>
                  </a:lnTo>
                  <a:lnTo>
                    <a:pt x="2903"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0" name="Shape 50"/>
            <p:cNvSpPr/>
            <p:nvPr/>
          </p:nvSpPr>
          <p:spPr>
            <a:xfrm>
              <a:off x="28544" y="4739840"/>
              <a:ext cx="92928" cy="403648"/>
            </a:xfrm>
            <a:custGeom>
              <a:avLst/>
              <a:gdLst/>
              <a:ahLst/>
              <a:cxnLst/>
              <a:rect l="0" t="0" r="0" b="0"/>
              <a:pathLst>
                <a:path w="2904" h="12614" extrusionOk="0">
                  <a:moveTo>
                    <a:pt x="1" y="1"/>
                  </a:moveTo>
                  <a:lnTo>
                    <a:pt x="1" y="12614"/>
                  </a:lnTo>
                  <a:lnTo>
                    <a:pt x="2903" y="12614"/>
                  </a:lnTo>
                  <a:lnTo>
                    <a:pt x="2903"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1" name="Shape 51"/>
            <p:cNvSpPr/>
            <p:nvPr/>
          </p:nvSpPr>
          <p:spPr>
            <a:xfrm>
              <a:off x="712576" y="4571968"/>
              <a:ext cx="94688" cy="571520"/>
            </a:xfrm>
            <a:custGeom>
              <a:avLst/>
              <a:gdLst/>
              <a:ahLst/>
              <a:cxnLst/>
              <a:rect l="0" t="0" r="0" b="0"/>
              <a:pathLst>
                <a:path w="2959" h="17860" extrusionOk="0">
                  <a:moveTo>
                    <a:pt x="0" y="1"/>
                  </a:moveTo>
                  <a:lnTo>
                    <a:pt x="0" y="17860"/>
                  </a:lnTo>
                  <a:lnTo>
                    <a:pt x="2958" y="17860"/>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2" name="Shape 52"/>
            <p:cNvSpPr/>
            <p:nvPr/>
          </p:nvSpPr>
          <p:spPr>
            <a:xfrm>
              <a:off x="576832" y="4752352"/>
              <a:ext cx="94688" cy="391136"/>
            </a:xfrm>
            <a:custGeom>
              <a:avLst/>
              <a:gdLst/>
              <a:ahLst/>
              <a:cxnLst/>
              <a:rect l="0" t="0" r="0" b="0"/>
              <a:pathLst>
                <a:path w="2959" h="12223" extrusionOk="0">
                  <a:moveTo>
                    <a:pt x="1" y="1"/>
                  </a:moveTo>
                  <a:lnTo>
                    <a:pt x="1" y="12223"/>
                  </a:lnTo>
                  <a:lnTo>
                    <a:pt x="2959" y="12223"/>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3" name="Shape 53"/>
            <p:cNvSpPr/>
            <p:nvPr/>
          </p:nvSpPr>
          <p:spPr>
            <a:xfrm>
              <a:off x="989408" y="4386240"/>
              <a:ext cx="94656" cy="757248"/>
            </a:xfrm>
            <a:custGeom>
              <a:avLst/>
              <a:gdLst/>
              <a:ahLst/>
              <a:cxnLst/>
              <a:rect l="0" t="0" r="0" b="0"/>
              <a:pathLst>
                <a:path w="2958" h="23664" extrusionOk="0">
                  <a:moveTo>
                    <a:pt x="0" y="0"/>
                  </a:moveTo>
                  <a:lnTo>
                    <a:pt x="0" y="23664"/>
                  </a:lnTo>
                  <a:lnTo>
                    <a:pt x="2958" y="23664"/>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4" name="Shape 54"/>
            <p:cNvSpPr/>
            <p:nvPr/>
          </p:nvSpPr>
          <p:spPr>
            <a:xfrm>
              <a:off x="853664" y="4500544"/>
              <a:ext cx="94688" cy="642944"/>
            </a:xfrm>
            <a:custGeom>
              <a:avLst/>
              <a:gdLst/>
              <a:ahLst/>
              <a:cxnLst/>
              <a:rect l="0" t="0" r="0" b="0"/>
              <a:pathLst>
                <a:path w="2959" h="20092" extrusionOk="0">
                  <a:moveTo>
                    <a:pt x="0" y="0"/>
                  </a:moveTo>
                  <a:lnTo>
                    <a:pt x="0" y="20092"/>
                  </a:lnTo>
                  <a:lnTo>
                    <a:pt x="2958" y="20092"/>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5" name="Shape 55"/>
            <p:cNvSpPr/>
            <p:nvPr/>
          </p:nvSpPr>
          <p:spPr>
            <a:xfrm>
              <a:off x="1266208" y="4721984"/>
              <a:ext cx="94688" cy="421504"/>
            </a:xfrm>
            <a:custGeom>
              <a:avLst/>
              <a:gdLst/>
              <a:ahLst/>
              <a:cxnLst/>
              <a:rect l="0" t="0" r="0" b="0"/>
              <a:pathLst>
                <a:path w="2959" h="13172" extrusionOk="0">
                  <a:moveTo>
                    <a:pt x="1" y="1"/>
                  </a:moveTo>
                  <a:lnTo>
                    <a:pt x="1" y="13172"/>
                  </a:lnTo>
                  <a:lnTo>
                    <a:pt x="2959" y="13172"/>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6" name="Shape 56"/>
            <p:cNvSpPr/>
            <p:nvPr/>
          </p:nvSpPr>
          <p:spPr>
            <a:xfrm>
              <a:off x="1130496" y="4518400"/>
              <a:ext cx="94688" cy="625088"/>
            </a:xfrm>
            <a:custGeom>
              <a:avLst/>
              <a:gdLst/>
              <a:ahLst/>
              <a:cxnLst/>
              <a:rect l="0" t="0" r="0" b="0"/>
              <a:pathLst>
                <a:path w="2959" h="19534" extrusionOk="0">
                  <a:moveTo>
                    <a:pt x="0" y="0"/>
                  </a:moveTo>
                  <a:lnTo>
                    <a:pt x="0" y="19534"/>
                  </a:lnTo>
                  <a:lnTo>
                    <a:pt x="2958" y="19534"/>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7" name="Shape 57"/>
            <p:cNvSpPr/>
            <p:nvPr/>
          </p:nvSpPr>
          <p:spPr>
            <a:xfrm>
              <a:off x="1543040" y="4571968"/>
              <a:ext cx="94688" cy="571520"/>
            </a:xfrm>
            <a:custGeom>
              <a:avLst/>
              <a:gdLst/>
              <a:ahLst/>
              <a:cxnLst/>
              <a:rect l="0" t="0" r="0" b="0"/>
              <a:pathLst>
                <a:path w="2959" h="17860" extrusionOk="0">
                  <a:moveTo>
                    <a:pt x="0" y="1"/>
                  </a:moveTo>
                  <a:lnTo>
                    <a:pt x="0" y="17860"/>
                  </a:lnTo>
                  <a:lnTo>
                    <a:pt x="2958" y="17860"/>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8" name="Shape 58"/>
            <p:cNvSpPr/>
            <p:nvPr/>
          </p:nvSpPr>
          <p:spPr>
            <a:xfrm>
              <a:off x="1407296" y="4721984"/>
              <a:ext cx="94688" cy="421504"/>
            </a:xfrm>
            <a:custGeom>
              <a:avLst/>
              <a:gdLst/>
              <a:ahLst/>
              <a:cxnLst/>
              <a:rect l="0" t="0" r="0" b="0"/>
              <a:pathLst>
                <a:path w="2959" h="13172" extrusionOk="0">
                  <a:moveTo>
                    <a:pt x="1" y="1"/>
                  </a:moveTo>
                  <a:lnTo>
                    <a:pt x="1" y="13172"/>
                  </a:lnTo>
                  <a:lnTo>
                    <a:pt x="2959" y="13172"/>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9" name="Shape 59"/>
            <p:cNvSpPr/>
            <p:nvPr/>
          </p:nvSpPr>
          <p:spPr>
            <a:xfrm>
              <a:off x="1821632" y="4457664"/>
              <a:ext cx="92896" cy="685824"/>
            </a:xfrm>
            <a:custGeom>
              <a:avLst/>
              <a:gdLst/>
              <a:ahLst/>
              <a:cxnLst/>
              <a:rect l="0" t="0" r="0" b="0"/>
              <a:pathLst>
                <a:path w="2903" h="21432" extrusionOk="0">
                  <a:moveTo>
                    <a:pt x="1" y="1"/>
                  </a:moveTo>
                  <a:lnTo>
                    <a:pt x="1" y="21432"/>
                  </a:lnTo>
                  <a:lnTo>
                    <a:pt x="2903" y="21432"/>
                  </a:lnTo>
                  <a:lnTo>
                    <a:pt x="2903"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0" name="Shape 60"/>
            <p:cNvSpPr/>
            <p:nvPr/>
          </p:nvSpPr>
          <p:spPr>
            <a:xfrm>
              <a:off x="1685920" y="4638048"/>
              <a:ext cx="94688" cy="505440"/>
            </a:xfrm>
            <a:custGeom>
              <a:avLst/>
              <a:gdLst/>
              <a:ahLst/>
              <a:cxnLst/>
              <a:rect l="0" t="0" r="0" b="0"/>
              <a:pathLst>
                <a:path w="2959" h="15795" extrusionOk="0">
                  <a:moveTo>
                    <a:pt x="0" y="1"/>
                  </a:moveTo>
                  <a:lnTo>
                    <a:pt x="0" y="15795"/>
                  </a:lnTo>
                  <a:lnTo>
                    <a:pt x="2958" y="15795"/>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1" name="Shape 61"/>
            <p:cNvSpPr/>
            <p:nvPr/>
          </p:nvSpPr>
          <p:spPr>
            <a:xfrm>
              <a:off x="2098464" y="4386240"/>
              <a:ext cx="94688" cy="757248"/>
            </a:xfrm>
            <a:custGeom>
              <a:avLst/>
              <a:gdLst/>
              <a:ahLst/>
              <a:cxnLst/>
              <a:rect l="0" t="0" r="0" b="0"/>
              <a:pathLst>
                <a:path w="2959" h="23664" extrusionOk="0">
                  <a:moveTo>
                    <a:pt x="0" y="0"/>
                  </a:moveTo>
                  <a:lnTo>
                    <a:pt x="0" y="23664"/>
                  </a:lnTo>
                  <a:lnTo>
                    <a:pt x="2958" y="23664"/>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2" name="Shape 62"/>
            <p:cNvSpPr/>
            <p:nvPr/>
          </p:nvSpPr>
          <p:spPr>
            <a:xfrm>
              <a:off x="1962720" y="4457664"/>
              <a:ext cx="94688" cy="685824"/>
            </a:xfrm>
            <a:custGeom>
              <a:avLst/>
              <a:gdLst/>
              <a:ahLst/>
              <a:cxnLst/>
              <a:rect l="0" t="0" r="0" b="0"/>
              <a:pathLst>
                <a:path w="2959" h="21432" extrusionOk="0">
                  <a:moveTo>
                    <a:pt x="1" y="1"/>
                  </a:moveTo>
                  <a:lnTo>
                    <a:pt x="1" y="21432"/>
                  </a:lnTo>
                  <a:lnTo>
                    <a:pt x="2959" y="21432"/>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3" name="Shape 63"/>
            <p:cNvSpPr/>
            <p:nvPr/>
          </p:nvSpPr>
          <p:spPr>
            <a:xfrm>
              <a:off x="2375296" y="4711264"/>
              <a:ext cx="94656" cy="432224"/>
            </a:xfrm>
            <a:custGeom>
              <a:avLst/>
              <a:gdLst/>
              <a:ahLst/>
              <a:cxnLst/>
              <a:rect l="0" t="0" r="0" b="0"/>
              <a:pathLst>
                <a:path w="2958" h="13507" extrusionOk="0">
                  <a:moveTo>
                    <a:pt x="0" y="1"/>
                  </a:moveTo>
                  <a:lnTo>
                    <a:pt x="0" y="13507"/>
                  </a:lnTo>
                  <a:lnTo>
                    <a:pt x="2958" y="13507"/>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4" name="Shape 64"/>
            <p:cNvSpPr/>
            <p:nvPr/>
          </p:nvSpPr>
          <p:spPr>
            <a:xfrm>
              <a:off x="2239552" y="4536256"/>
              <a:ext cx="94688" cy="607232"/>
            </a:xfrm>
            <a:custGeom>
              <a:avLst/>
              <a:gdLst/>
              <a:ahLst/>
              <a:cxnLst/>
              <a:rect l="0" t="0" r="0" b="0"/>
              <a:pathLst>
                <a:path w="2959" h="18976" extrusionOk="0">
                  <a:moveTo>
                    <a:pt x="0" y="0"/>
                  </a:moveTo>
                  <a:lnTo>
                    <a:pt x="0" y="18976"/>
                  </a:lnTo>
                  <a:lnTo>
                    <a:pt x="2958" y="18976"/>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5" name="Shape 65"/>
            <p:cNvSpPr/>
            <p:nvPr/>
          </p:nvSpPr>
          <p:spPr>
            <a:xfrm>
              <a:off x="2652096" y="4704128"/>
              <a:ext cx="94688" cy="439360"/>
            </a:xfrm>
            <a:custGeom>
              <a:avLst/>
              <a:gdLst/>
              <a:ahLst/>
              <a:cxnLst/>
              <a:rect l="0" t="0" r="0" b="0"/>
              <a:pathLst>
                <a:path w="2959" h="13730" extrusionOk="0">
                  <a:moveTo>
                    <a:pt x="1" y="1"/>
                  </a:moveTo>
                  <a:lnTo>
                    <a:pt x="1" y="13730"/>
                  </a:lnTo>
                  <a:lnTo>
                    <a:pt x="2959" y="13730"/>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6" name="Shape 66"/>
            <p:cNvSpPr/>
            <p:nvPr/>
          </p:nvSpPr>
          <p:spPr>
            <a:xfrm>
              <a:off x="2516384" y="4764864"/>
              <a:ext cx="94688" cy="378624"/>
            </a:xfrm>
            <a:custGeom>
              <a:avLst/>
              <a:gdLst/>
              <a:ahLst/>
              <a:cxnLst/>
              <a:rect l="0" t="0" r="0" b="0"/>
              <a:pathLst>
                <a:path w="2959" h="11832" extrusionOk="0">
                  <a:moveTo>
                    <a:pt x="0" y="0"/>
                  </a:moveTo>
                  <a:lnTo>
                    <a:pt x="0" y="11832"/>
                  </a:lnTo>
                  <a:lnTo>
                    <a:pt x="2958" y="11832"/>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7" name="Shape 67"/>
            <p:cNvSpPr/>
            <p:nvPr/>
          </p:nvSpPr>
          <p:spPr>
            <a:xfrm>
              <a:off x="2930720" y="4421952"/>
              <a:ext cx="92896" cy="721536"/>
            </a:xfrm>
            <a:custGeom>
              <a:avLst/>
              <a:gdLst/>
              <a:ahLst/>
              <a:cxnLst/>
              <a:rect l="0" t="0" r="0" b="0"/>
              <a:pathLst>
                <a:path w="2903" h="22548" extrusionOk="0">
                  <a:moveTo>
                    <a:pt x="0" y="1"/>
                  </a:moveTo>
                  <a:lnTo>
                    <a:pt x="0" y="22548"/>
                  </a:lnTo>
                  <a:lnTo>
                    <a:pt x="2902" y="22548"/>
                  </a:lnTo>
                  <a:lnTo>
                    <a:pt x="2902"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8" name="Shape 68"/>
            <p:cNvSpPr/>
            <p:nvPr/>
          </p:nvSpPr>
          <p:spPr>
            <a:xfrm>
              <a:off x="2794976" y="4638048"/>
              <a:ext cx="92896" cy="505440"/>
            </a:xfrm>
            <a:custGeom>
              <a:avLst/>
              <a:gdLst/>
              <a:ahLst/>
              <a:cxnLst/>
              <a:rect l="0" t="0" r="0" b="0"/>
              <a:pathLst>
                <a:path w="2903" h="15795" extrusionOk="0">
                  <a:moveTo>
                    <a:pt x="1" y="1"/>
                  </a:moveTo>
                  <a:lnTo>
                    <a:pt x="1" y="15795"/>
                  </a:lnTo>
                  <a:lnTo>
                    <a:pt x="2903" y="15795"/>
                  </a:lnTo>
                  <a:lnTo>
                    <a:pt x="2903"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9" name="Shape 69"/>
            <p:cNvSpPr/>
            <p:nvPr/>
          </p:nvSpPr>
          <p:spPr>
            <a:xfrm>
              <a:off x="3207520" y="4386240"/>
              <a:ext cx="94688" cy="757248"/>
            </a:xfrm>
            <a:custGeom>
              <a:avLst/>
              <a:gdLst/>
              <a:ahLst/>
              <a:cxnLst/>
              <a:rect l="0" t="0" r="0" b="0"/>
              <a:pathLst>
                <a:path w="2959" h="23664" extrusionOk="0">
                  <a:moveTo>
                    <a:pt x="1" y="0"/>
                  </a:moveTo>
                  <a:lnTo>
                    <a:pt x="1" y="23664"/>
                  </a:lnTo>
                  <a:lnTo>
                    <a:pt x="2959" y="23664"/>
                  </a:lnTo>
                  <a:lnTo>
                    <a:pt x="2959"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0" name="Shape 70"/>
            <p:cNvSpPr/>
            <p:nvPr/>
          </p:nvSpPr>
          <p:spPr>
            <a:xfrm>
              <a:off x="3071808" y="4314784"/>
              <a:ext cx="94688" cy="828704"/>
            </a:xfrm>
            <a:custGeom>
              <a:avLst/>
              <a:gdLst/>
              <a:ahLst/>
              <a:cxnLst/>
              <a:rect l="0" t="0" r="0" b="0"/>
              <a:pathLst>
                <a:path w="2959" h="25897" extrusionOk="0">
                  <a:moveTo>
                    <a:pt x="0" y="1"/>
                  </a:moveTo>
                  <a:lnTo>
                    <a:pt x="0" y="25897"/>
                  </a:lnTo>
                  <a:lnTo>
                    <a:pt x="2958" y="25897"/>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1" name="Shape 71"/>
            <p:cNvSpPr/>
            <p:nvPr/>
          </p:nvSpPr>
          <p:spPr>
            <a:xfrm>
              <a:off x="3484352" y="4530912"/>
              <a:ext cx="94688" cy="612576"/>
            </a:xfrm>
            <a:custGeom>
              <a:avLst/>
              <a:gdLst/>
              <a:ahLst/>
              <a:cxnLst/>
              <a:rect l="0" t="0" r="0" b="0"/>
              <a:pathLst>
                <a:path w="2959" h="19143" extrusionOk="0">
                  <a:moveTo>
                    <a:pt x="0" y="0"/>
                  </a:moveTo>
                  <a:lnTo>
                    <a:pt x="0" y="19143"/>
                  </a:lnTo>
                  <a:lnTo>
                    <a:pt x="2958" y="19143"/>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2" name="Shape 72"/>
            <p:cNvSpPr/>
            <p:nvPr/>
          </p:nvSpPr>
          <p:spPr>
            <a:xfrm>
              <a:off x="3348608" y="4314784"/>
              <a:ext cx="94688" cy="828704"/>
            </a:xfrm>
            <a:custGeom>
              <a:avLst/>
              <a:gdLst/>
              <a:ahLst/>
              <a:cxnLst/>
              <a:rect l="0" t="0" r="0" b="0"/>
              <a:pathLst>
                <a:path w="2959" h="25897" extrusionOk="0">
                  <a:moveTo>
                    <a:pt x="1" y="1"/>
                  </a:moveTo>
                  <a:lnTo>
                    <a:pt x="1" y="25897"/>
                  </a:lnTo>
                  <a:lnTo>
                    <a:pt x="2959" y="25897"/>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3" name="Shape 73"/>
            <p:cNvSpPr/>
            <p:nvPr/>
          </p:nvSpPr>
          <p:spPr>
            <a:xfrm>
              <a:off x="3761184" y="4739840"/>
              <a:ext cx="94656" cy="403648"/>
            </a:xfrm>
            <a:custGeom>
              <a:avLst/>
              <a:gdLst/>
              <a:ahLst/>
              <a:cxnLst/>
              <a:rect l="0" t="0" r="0" b="0"/>
              <a:pathLst>
                <a:path w="2958" h="12614" extrusionOk="0">
                  <a:moveTo>
                    <a:pt x="0" y="1"/>
                  </a:moveTo>
                  <a:lnTo>
                    <a:pt x="0" y="12614"/>
                  </a:lnTo>
                  <a:lnTo>
                    <a:pt x="2958" y="12614"/>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4" name="Shape 74"/>
            <p:cNvSpPr/>
            <p:nvPr/>
          </p:nvSpPr>
          <p:spPr>
            <a:xfrm>
              <a:off x="3625440" y="4457664"/>
              <a:ext cx="94688" cy="685824"/>
            </a:xfrm>
            <a:custGeom>
              <a:avLst/>
              <a:gdLst/>
              <a:ahLst/>
              <a:cxnLst/>
              <a:rect l="0" t="0" r="0" b="0"/>
              <a:pathLst>
                <a:path w="2959" h="21432" extrusionOk="0">
                  <a:moveTo>
                    <a:pt x="0" y="1"/>
                  </a:moveTo>
                  <a:lnTo>
                    <a:pt x="0" y="21432"/>
                  </a:lnTo>
                  <a:lnTo>
                    <a:pt x="2958" y="21432"/>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5" name="Shape 75"/>
            <p:cNvSpPr/>
            <p:nvPr/>
          </p:nvSpPr>
          <p:spPr>
            <a:xfrm>
              <a:off x="4037984" y="4638048"/>
              <a:ext cx="94688" cy="505440"/>
            </a:xfrm>
            <a:custGeom>
              <a:avLst/>
              <a:gdLst/>
              <a:ahLst/>
              <a:cxnLst/>
              <a:rect l="0" t="0" r="0" b="0"/>
              <a:pathLst>
                <a:path w="2959" h="15795" extrusionOk="0">
                  <a:moveTo>
                    <a:pt x="1" y="1"/>
                  </a:moveTo>
                  <a:lnTo>
                    <a:pt x="1" y="15795"/>
                  </a:lnTo>
                  <a:lnTo>
                    <a:pt x="2959" y="15795"/>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6" name="Shape 76"/>
            <p:cNvSpPr/>
            <p:nvPr/>
          </p:nvSpPr>
          <p:spPr>
            <a:xfrm>
              <a:off x="3902272" y="4836288"/>
              <a:ext cx="94656" cy="307200"/>
            </a:xfrm>
            <a:custGeom>
              <a:avLst/>
              <a:gdLst/>
              <a:ahLst/>
              <a:cxnLst/>
              <a:rect l="0" t="0" r="0" b="0"/>
              <a:pathLst>
                <a:path w="2958" h="9600" extrusionOk="0">
                  <a:moveTo>
                    <a:pt x="0" y="1"/>
                  </a:moveTo>
                  <a:lnTo>
                    <a:pt x="0" y="9600"/>
                  </a:lnTo>
                  <a:lnTo>
                    <a:pt x="2958" y="9600"/>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7" name="Shape 77"/>
            <p:cNvSpPr/>
            <p:nvPr/>
          </p:nvSpPr>
          <p:spPr>
            <a:xfrm>
              <a:off x="4316608" y="4638048"/>
              <a:ext cx="94688" cy="505440"/>
            </a:xfrm>
            <a:custGeom>
              <a:avLst/>
              <a:gdLst/>
              <a:ahLst/>
              <a:cxnLst/>
              <a:rect l="0" t="0" r="0" b="0"/>
              <a:pathLst>
                <a:path w="2959" h="15795" extrusionOk="0">
                  <a:moveTo>
                    <a:pt x="0" y="1"/>
                  </a:moveTo>
                  <a:lnTo>
                    <a:pt x="0" y="15795"/>
                  </a:lnTo>
                  <a:lnTo>
                    <a:pt x="2958" y="15795"/>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8" name="Shape 78"/>
            <p:cNvSpPr/>
            <p:nvPr/>
          </p:nvSpPr>
          <p:spPr>
            <a:xfrm>
              <a:off x="4180864" y="4739840"/>
              <a:ext cx="94688" cy="403648"/>
            </a:xfrm>
            <a:custGeom>
              <a:avLst/>
              <a:gdLst/>
              <a:ahLst/>
              <a:cxnLst/>
              <a:rect l="0" t="0" r="0" b="0"/>
              <a:pathLst>
                <a:path w="2959" h="12614" extrusionOk="0">
                  <a:moveTo>
                    <a:pt x="0" y="1"/>
                  </a:moveTo>
                  <a:lnTo>
                    <a:pt x="0" y="12614"/>
                  </a:lnTo>
                  <a:lnTo>
                    <a:pt x="2958" y="12614"/>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9" name="Shape 79"/>
            <p:cNvSpPr/>
            <p:nvPr/>
          </p:nvSpPr>
          <p:spPr>
            <a:xfrm>
              <a:off x="4593408" y="4571968"/>
              <a:ext cx="94688" cy="571520"/>
            </a:xfrm>
            <a:custGeom>
              <a:avLst/>
              <a:gdLst/>
              <a:ahLst/>
              <a:cxnLst/>
              <a:rect l="0" t="0" r="0" b="0"/>
              <a:pathLst>
                <a:path w="2959" h="17860" extrusionOk="0">
                  <a:moveTo>
                    <a:pt x="1" y="1"/>
                  </a:moveTo>
                  <a:lnTo>
                    <a:pt x="1" y="17860"/>
                  </a:lnTo>
                  <a:lnTo>
                    <a:pt x="2959" y="17860"/>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0" name="Shape 80"/>
            <p:cNvSpPr/>
            <p:nvPr/>
          </p:nvSpPr>
          <p:spPr>
            <a:xfrm>
              <a:off x="4457696" y="4739840"/>
              <a:ext cx="94688" cy="403648"/>
            </a:xfrm>
            <a:custGeom>
              <a:avLst/>
              <a:gdLst/>
              <a:ahLst/>
              <a:cxnLst/>
              <a:rect l="0" t="0" r="0" b="0"/>
              <a:pathLst>
                <a:path w="2959" h="12614" extrusionOk="0">
                  <a:moveTo>
                    <a:pt x="0" y="1"/>
                  </a:moveTo>
                  <a:lnTo>
                    <a:pt x="0" y="12614"/>
                  </a:lnTo>
                  <a:lnTo>
                    <a:pt x="2958" y="12614"/>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1" name="Shape 81"/>
            <p:cNvSpPr/>
            <p:nvPr/>
          </p:nvSpPr>
          <p:spPr>
            <a:xfrm>
              <a:off x="4870240" y="4386240"/>
              <a:ext cx="94688" cy="757248"/>
            </a:xfrm>
            <a:custGeom>
              <a:avLst/>
              <a:gdLst/>
              <a:ahLst/>
              <a:cxnLst/>
              <a:rect l="0" t="0" r="0" b="0"/>
              <a:pathLst>
                <a:path w="2959" h="23664" extrusionOk="0">
                  <a:moveTo>
                    <a:pt x="0" y="0"/>
                  </a:moveTo>
                  <a:lnTo>
                    <a:pt x="0" y="23664"/>
                  </a:lnTo>
                  <a:lnTo>
                    <a:pt x="2958" y="23664"/>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2" name="Shape 82"/>
            <p:cNvSpPr/>
            <p:nvPr/>
          </p:nvSpPr>
          <p:spPr>
            <a:xfrm>
              <a:off x="4734496" y="4457664"/>
              <a:ext cx="94688" cy="685824"/>
            </a:xfrm>
            <a:custGeom>
              <a:avLst/>
              <a:gdLst/>
              <a:ahLst/>
              <a:cxnLst/>
              <a:rect l="0" t="0" r="0" b="0"/>
              <a:pathLst>
                <a:path w="2959" h="21432" extrusionOk="0">
                  <a:moveTo>
                    <a:pt x="1" y="1"/>
                  </a:moveTo>
                  <a:lnTo>
                    <a:pt x="1" y="21432"/>
                  </a:lnTo>
                  <a:lnTo>
                    <a:pt x="2959" y="21432"/>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3" name="Shape 83"/>
            <p:cNvSpPr/>
            <p:nvPr/>
          </p:nvSpPr>
          <p:spPr>
            <a:xfrm>
              <a:off x="5147072" y="4157632"/>
              <a:ext cx="94656" cy="985856"/>
            </a:xfrm>
            <a:custGeom>
              <a:avLst/>
              <a:gdLst/>
              <a:ahLst/>
              <a:cxnLst/>
              <a:rect l="0" t="0" r="0" b="0"/>
              <a:pathLst>
                <a:path w="2958" h="30808" extrusionOk="0">
                  <a:moveTo>
                    <a:pt x="0" y="1"/>
                  </a:moveTo>
                  <a:lnTo>
                    <a:pt x="0" y="30808"/>
                  </a:lnTo>
                  <a:lnTo>
                    <a:pt x="2958" y="30808"/>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4" name="Shape 84"/>
            <p:cNvSpPr/>
            <p:nvPr/>
          </p:nvSpPr>
          <p:spPr>
            <a:xfrm>
              <a:off x="5011328" y="4229088"/>
              <a:ext cx="94688" cy="914400"/>
            </a:xfrm>
            <a:custGeom>
              <a:avLst/>
              <a:gdLst/>
              <a:ahLst/>
              <a:cxnLst/>
              <a:rect l="0" t="0" r="0" b="0"/>
              <a:pathLst>
                <a:path w="2959" h="28575" extrusionOk="0">
                  <a:moveTo>
                    <a:pt x="0" y="0"/>
                  </a:moveTo>
                  <a:lnTo>
                    <a:pt x="0" y="28575"/>
                  </a:lnTo>
                  <a:lnTo>
                    <a:pt x="2958" y="28575"/>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5" name="Shape 85"/>
            <p:cNvSpPr/>
            <p:nvPr/>
          </p:nvSpPr>
          <p:spPr>
            <a:xfrm>
              <a:off x="5425664" y="4571968"/>
              <a:ext cx="94688" cy="571520"/>
            </a:xfrm>
            <a:custGeom>
              <a:avLst/>
              <a:gdLst/>
              <a:ahLst/>
              <a:cxnLst/>
              <a:rect l="0" t="0" r="0" b="0"/>
              <a:pathLst>
                <a:path w="2959" h="17860" extrusionOk="0">
                  <a:moveTo>
                    <a:pt x="0" y="1"/>
                  </a:moveTo>
                  <a:lnTo>
                    <a:pt x="0" y="17860"/>
                  </a:lnTo>
                  <a:lnTo>
                    <a:pt x="2958" y="17860"/>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6" name="Shape 86"/>
            <p:cNvSpPr/>
            <p:nvPr/>
          </p:nvSpPr>
          <p:spPr>
            <a:xfrm>
              <a:off x="5289920" y="4277280"/>
              <a:ext cx="94688" cy="866208"/>
            </a:xfrm>
            <a:custGeom>
              <a:avLst/>
              <a:gdLst/>
              <a:ahLst/>
              <a:cxnLst/>
              <a:rect l="0" t="0" r="0" b="0"/>
              <a:pathLst>
                <a:path w="2959" h="27069" extrusionOk="0">
                  <a:moveTo>
                    <a:pt x="1" y="1"/>
                  </a:moveTo>
                  <a:lnTo>
                    <a:pt x="1" y="27069"/>
                  </a:lnTo>
                  <a:lnTo>
                    <a:pt x="2959" y="27069"/>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7" name="Shape 87"/>
            <p:cNvSpPr/>
            <p:nvPr/>
          </p:nvSpPr>
          <p:spPr>
            <a:xfrm>
              <a:off x="5702496" y="4721984"/>
              <a:ext cx="94688" cy="421504"/>
            </a:xfrm>
            <a:custGeom>
              <a:avLst/>
              <a:gdLst/>
              <a:ahLst/>
              <a:cxnLst/>
              <a:rect l="0" t="0" r="0" b="0"/>
              <a:pathLst>
                <a:path w="2959" h="13172" extrusionOk="0">
                  <a:moveTo>
                    <a:pt x="0" y="1"/>
                  </a:moveTo>
                  <a:lnTo>
                    <a:pt x="0" y="13172"/>
                  </a:lnTo>
                  <a:lnTo>
                    <a:pt x="2958" y="13172"/>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8" name="Shape 88"/>
            <p:cNvSpPr/>
            <p:nvPr/>
          </p:nvSpPr>
          <p:spPr>
            <a:xfrm>
              <a:off x="5566752" y="4416608"/>
              <a:ext cx="94688" cy="726880"/>
            </a:xfrm>
            <a:custGeom>
              <a:avLst/>
              <a:gdLst/>
              <a:ahLst/>
              <a:cxnLst/>
              <a:rect l="0" t="0" r="0" b="0"/>
              <a:pathLst>
                <a:path w="2959" h="22715" extrusionOk="0">
                  <a:moveTo>
                    <a:pt x="0" y="0"/>
                  </a:moveTo>
                  <a:lnTo>
                    <a:pt x="0" y="22715"/>
                  </a:lnTo>
                  <a:lnTo>
                    <a:pt x="2958" y="22715"/>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9" name="Shape 89"/>
            <p:cNvSpPr/>
            <p:nvPr/>
          </p:nvSpPr>
          <p:spPr>
            <a:xfrm>
              <a:off x="5979296" y="4571968"/>
              <a:ext cx="94688" cy="571520"/>
            </a:xfrm>
            <a:custGeom>
              <a:avLst/>
              <a:gdLst/>
              <a:ahLst/>
              <a:cxnLst/>
              <a:rect l="0" t="0" r="0" b="0"/>
              <a:pathLst>
                <a:path w="2959" h="17860" extrusionOk="0">
                  <a:moveTo>
                    <a:pt x="1" y="1"/>
                  </a:moveTo>
                  <a:lnTo>
                    <a:pt x="1" y="17860"/>
                  </a:lnTo>
                  <a:lnTo>
                    <a:pt x="2959" y="17860"/>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0" name="Shape 90"/>
            <p:cNvSpPr/>
            <p:nvPr/>
          </p:nvSpPr>
          <p:spPr>
            <a:xfrm>
              <a:off x="5843584" y="4813088"/>
              <a:ext cx="94688" cy="330400"/>
            </a:xfrm>
            <a:custGeom>
              <a:avLst/>
              <a:gdLst/>
              <a:ahLst/>
              <a:cxnLst/>
              <a:rect l="0" t="0" r="0" b="0"/>
              <a:pathLst>
                <a:path w="2959" h="10325" extrusionOk="0">
                  <a:moveTo>
                    <a:pt x="0" y="0"/>
                  </a:moveTo>
                  <a:lnTo>
                    <a:pt x="0" y="10325"/>
                  </a:lnTo>
                  <a:lnTo>
                    <a:pt x="2958" y="10325"/>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1" name="Shape 91"/>
            <p:cNvSpPr/>
            <p:nvPr/>
          </p:nvSpPr>
          <p:spPr>
            <a:xfrm>
              <a:off x="6256128" y="4807712"/>
              <a:ext cx="94688" cy="335776"/>
            </a:xfrm>
            <a:custGeom>
              <a:avLst/>
              <a:gdLst/>
              <a:ahLst/>
              <a:cxnLst/>
              <a:rect l="0" t="0" r="0" b="0"/>
              <a:pathLst>
                <a:path w="2959" h="10493" extrusionOk="0">
                  <a:moveTo>
                    <a:pt x="0" y="1"/>
                  </a:moveTo>
                  <a:lnTo>
                    <a:pt x="0" y="10493"/>
                  </a:lnTo>
                  <a:lnTo>
                    <a:pt x="2958" y="10493"/>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2" name="Shape 92"/>
            <p:cNvSpPr/>
            <p:nvPr/>
          </p:nvSpPr>
          <p:spPr>
            <a:xfrm>
              <a:off x="6120384" y="4739840"/>
              <a:ext cx="94688" cy="403648"/>
            </a:xfrm>
            <a:custGeom>
              <a:avLst/>
              <a:gdLst/>
              <a:ahLst/>
              <a:cxnLst/>
              <a:rect l="0" t="0" r="0" b="0"/>
              <a:pathLst>
                <a:path w="2959" h="12614" extrusionOk="0">
                  <a:moveTo>
                    <a:pt x="1" y="1"/>
                  </a:moveTo>
                  <a:lnTo>
                    <a:pt x="1" y="12614"/>
                  </a:lnTo>
                  <a:lnTo>
                    <a:pt x="2959" y="12614"/>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3" name="Shape 93"/>
            <p:cNvSpPr/>
            <p:nvPr/>
          </p:nvSpPr>
          <p:spPr>
            <a:xfrm>
              <a:off x="6534720" y="4505888"/>
              <a:ext cx="92896" cy="637600"/>
            </a:xfrm>
            <a:custGeom>
              <a:avLst/>
              <a:gdLst/>
              <a:ahLst/>
              <a:cxnLst/>
              <a:rect l="0" t="0" r="0" b="0"/>
              <a:pathLst>
                <a:path w="2903" h="19925" extrusionOk="0">
                  <a:moveTo>
                    <a:pt x="1" y="1"/>
                  </a:moveTo>
                  <a:lnTo>
                    <a:pt x="1" y="19925"/>
                  </a:lnTo>
                  <a:lnTo>
                    <a:pt x="2903" y="19925"/>
                  </a:lnTo>
                  <a:lnTo>
                    <a:pt x="2903"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4" name="Shape 94"/>
            <p:cNvSpPr/>
            <p:nvPr/>
          </p:nvSpPr>
          <p:spPr>
            <a:xfrm>
              <a:off x="6399008" y="4739840"/>
              <a:ext cx="92896" cy="403648"/>
            </a:xfrm>
            <a:custGeom>
              <a:avLst/>
              <a:gdLst/>
              <a:ahLst/>
              <a:cxnLst/>
              <a:rect l="0" t="0" r="0" b="0"/>
              <a:pathLst>
                <a:path w="2903" h="12614" extrusionOk="0">
                  <a:moveTo>
                    <a:pt x="0" y="1"/>
                  </a:moveTo>
                  <a:lnTo>
                    <a:pt x="0" y="12614"/>
                  </a:lnTo>
                  <a:lnTo>
                    <a:pt x="2902" y="12614"/>
                  </a:lnTo>
                  <a:lnTo>
                    <a:pt x="2902"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5" name="Shape 95"/>
            <p:cNvSpPr/>
            <p:nvPr/>
          </p:nvSpPr>
          <p:spPr>
            <a:xfrm>
              <a:off x="6811552" y="4807712"/>
              <a:ext cx="94688" cy="335776"/>
            </a:xfrm>
            <a:custGeom>
              <a:avLst/>
              <a:gdLst/>
              <a:ahLst/>
              <a:cxnLst/>
              <a:rect l="0" t="0" r="0" b="0"/>
              <a:pathLst>
                <a:path w="2959" h="10493" extrusionOk="0">
                  <a:moveTo>
                    <a:pt x="0" y="1"/>
                  </a:moveTo>
                  <a:lnTo>
                    <a:pt x="0" y="10493"/>
                  </a:lnTo>
                  <a:lnTo>
                    <a:pt x="2958" y="10493"/>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6" name="Shape 96"/>
            <p:cNvSpPr/>
            <p:nvPr/>
          </p:nvSpPr>
          <p:spPr>
            <a:xfrm>
              <a:off x="6675808" y="4614848"/>
              <a:ext cx="94688" cy="528640"/>
            </a:xfrm>
            <a:custGeom>
              <a:avLst/>
              <a:gdLst/>
              <a:ahLst/>
              <a:cxnLst/>
              <a:rect l="0" t="0" r="0" b="0"/>
              <a:pathLst>
                <a:path w="2959" h="16520" extrusionOk="0">
                  <a:moveTo>
                    <a:pt x="1" y="0"/>
                  </a:moveTo>
                  <a:lnTo>
                    <a:pt x="1" y="16520"/>
                  </a:lnTo>
                  <a:lnTo>
                    <a:pt x="2959" y="16520"/>
                  </a:lnTo>
                  <a:lnTo>
                    <a:pt x="2959"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7" name="Shape 97"/>
            <p:cNvSpPr/>
            <p:nvPr/>
          </p:nvSpPr>
          <p:spPr>
            <a:xfrm>
              <a:off x="7088384" y="4739840"/>
              <a:ext cx="94688" cy="403648"/>
            </a:xfrm>
            <a:custGeom>
              <a:avLst/>
              <a:gdLst/>
              <a:ahLst/>
              <a:cxnLst/>
              <a:rect l="0" t="0" r="0" b="0"/>
              <a:pathLst>
                <a:path w="2959" h="12614" extrusionOk="0">
                  <a:moveTo>
                    <a:pt x="0" y="1"/>
                  </a:moveTo>
                  <a:lnTo>
                    <a:pt x="0" y="12614"/>
                  </a:lnTo>
                  <a:lnTo>
                    <a:pt x="2958" y="12614"/>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8" name="Shape 98"/>
            <p:cNvSpPr/>
            <p:nvPr/>
          </p:nvSpPr>
          <p:spPr>
            <a:xfrm>
              <a:off x="6952640" y="4530912"/>
              <a:ext cx="94688" cy="612576"/>
            </a:xfrm>
            <a:custGeom>
              <a:avLst/>
              <a:gdLst/>
              <a:ahLst/>
              <a:cxnLst/>
              <a:rect l="0" t="0" r="0" b="0"/>
              <a:pathLst>
                <a:path w="2959" h="19143" extrusionOk="0">
                  <a:moveTo>
                    <a:pt x="0" y="0"/>
                  </a:moveTo>
                  <a:lnTo>
                    <a:pt x="0" y="19143"/>
                  </a:lnTo>
                  <a:lnTo>
                    <a:pt x="2958" y="19143"/>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9" name="Shape 99"/>
            <p:cNvSpPr/>
            <p:nvPr/>
          </p:nvSpPr>
          <p:spPr>
            <a:xfrm>
              <a:off x="7365184" y="4739840"/>
              <a:ext cx="94688" cy="403648"/>
            </a:xfrm>
            <a:custGeom>
              <a:avLst/>
              <a:gdLst/>
              <a:ahLst/>
              <a:cxnLst/>
              <a:rect l="0" t="0" r="0" b="0"/>
              <a:pathLst>
                <a:path w="2959" h="12614" extrusionOk="0">
                  <a:moveTo>
                    <a:pt x="1" y="1"/>
                  </a:moveTo>
                  <a:lnTo>
                    <a:pt x="1" y="12614"/>
                  </a:lnTo>
                  <a:lnTo>
                    <a:pt x="2959" y="12614"/>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0" name="Shape 100"/>
            <p:cNvSpPr/>
            <p:nvPr/>
          </p:nvSpPr>
          <p:spPr>
            <a:xfrm>
              <a:off x="7229472" y="4825568"/>
              <a:ext cx="94688" cy="317920"/>
            </a:xfrm>
            <a:custGeom>
              <a:avLst/>
              <a:gdLst/>
              <a:ahLst/>
              <a:cxnLst/>
              <a:rect l="0" t="0" r="0" b="0"/>
              <a:pathLst>
                <a:path w="2959" h="9935" extrusionOk="0">
                  <a:moveTo>
                    <a:pt x="0" y="1"/>
                  </a:moveTo>
                  <a:lnTo>
                    <a:pt x="0" y="9935"/>
                  </a:lnTo>
                  <a:lnTo>
                    <a:pt x="2958" y="9935"/>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1" name="Shape 101"/>
            <p:cNvSpPr/>
            <p:nvPr/>
          </p:nvSpPr>
          <p:spPr>
            <a:xfrm>
              <a:off x="7643808" y="4632704"/>
              <a:ext cx="92896" cy="510784"/>
            </a:xfrm>
            <a:custGeom>
              <a:avLst/>
              <a:gdLst/>
              <a:ahLst/>
              <a:cxnLst/>
              <a:rect l="0" t="0" r="0" b="0"/>
              <a:pathLst>
                <a:path w="2903" h="15962" extrusionOk="0">
                  <a:moveTo>
                    <a:pt x="0" y="0"/>
                  </a:moveTo>
                  <a:lnTo>
                    <a:pt x="0" y="15962"/>
                  </a:lnTo>
                  <a:lnTo>
                    <a:pt x="2902" y="15962"/>
                  </a:lnTo>
                  <a:lnTo>
                    <a:pt x="2902"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2" name="Shape 102"/>
            <p:cNvSpPr/>
            <p:nvPr/>
          </p:nvSpPr>
          <p:spPr>
            <a:xfrm>
              <a:off x="7506272" y="4963104"/>
              <a:ext cx="94688" cy="180384"/>
            </a:xfrm>
            <a:custGeom>
              <a:avLst/>
              <a:gdLst/>
              <a:ahLst/>
              <a:cxnLst/>
              <a:rect l="0" t="0" r="0" b="0"/>
              <a:pathLst>
                <a:path w="2959" h="5637" extrusionOk="0">
                  <a:moveTo>
                    <a:pt x="1" y="0"/>
                  </a:moveTo>
                  <a:lnTo>
                    <a:pt x="1" y="5637"/>
                  </a:lnTo>
                  <a:lnTo>
                    <a:pt x="2959" y="5637"/>
                  </a:lnTo>
                  <a:lnTo>
                    <a:pt x="2959"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3" name="Shape 103"/>
            <p:cNvSpPr/>
            <p:nvPr/>
          </p:nvSpPr>
          <p:spPr>
            <a:xfrm>
              <a:off x="7920608" y="4909504"/>
              <a:ext cx="94688" cy="233984"/>
            </a:xfrm>
            <a:custGeom>
              <a:avLst/>
              <a:gdLst/>
              <a:ahLst/>
              <a:cxnLst/>
              <a:rect l="0" t="0" r="0" b="0"/>
              <a:pathLst>
                <a:path w="2959" h="7312" extrusionOk="0">
                  <a:moveTo>
                    <a:pt x="1" y="1"/>
                  </a:moveTo>
                  <a:lnTo>
                    <a:pt x="1" y="7312"/>
                  </a:lnTo>
                  <a:lnTo>
                    <a:pt x="2959" y="7312"/>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4" name="Shape 104"/>
            <p:cNvSpPr/>
            <p:nvPr/>
          </p:nvSpPr>
          <p:spPr>
            <a:xfrm>
              <a:off x="7784896" y="4777344"/>
              <a:ext cx="94688" cy="366144"/>
            </a:xfrm>
            <a:custGeom>
              <a:avLst/>
              <a:gdLst/>
              <a:ahLst/>
              <a:cxnLst/>
              <a:rect l="0" t="0" r="0" b="0"/>
              <a:pathLst>
                <a:path w="2959" h="11442" extrusionOk="0">
                  <a:moveTo>
                    <a:pt x="0" y="1"/>
                  </a:moveTo>
                  <a:lnTo>
                    <a:pt x="0" y="11442"/>
                  </a:lnTo>
                  <a:lnTo>
                    <a:pt x="2958" y="11442"/>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5" name="Shape 105"/>
            <p:cNvSpPr/>
            <p:nvPr/>
          </p:nvSpPr>
          <p:spPr>
            <a:xfrm>
              <a:off x="8197440" y="4571968"/>
              <a:ext cx="94688" cy="571520"/>
            </a:xfrm>
            <a:custGeom>
              <a:avLst/>
              <a:gdLst/>
              <a:ahLst/>
              <a:cxnLst/>
              <a:rect l="0" t="0" r="0" b="0"/>
              <a:pathLst>
                <a:path w="2959" h="17860" extrusionOk="0">
                  <a:moveTo>
                    <a:pt x="0" y="1"/>
                  </a:moveTo>
                  <a:lnTo>
                    <a:pt x="0" y="17860"/>
                  </a:lnTo>
                  <a:lnTo>
                    <a:pt x="2958" y="17860"/>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6" name="Shape 106"/>
            <p:cNvSpPr/>
            <p:nvPr/>
          </p:nvSpPr>
          <p:spPr>
            <a:xfrm>
              <a:off x="8061696" y="4777344"/>
              <a:ext cx="94688" cy="366144"/>
            </a:xfrm>
            <a:custGeom>
              <a:avLst/>
              <a:gdLst/>
              <a:ahLst/>
              <a:cxnLst/>
              <a:rect l="0" t="0" r="0" b="0"/>
              <a:pathLst>
                <a:path w="2959" h="11442" extrusionOk="0">
                  <a:moveTo>
                    <a:pt x="1" y="1"/>
                  </a:moveTo>
                  <a:lnTo>
                    <a:pt x="1" y="11442"/>
                  </a:lnTo>
                  <a:lnTo>
                    <a:pt x="2959" y="11442"/>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7" name="Shape 107"/>
            <p:cNvSpPr/>
            <p:nvPr/>
          </p:nvSpPr>
          <p:spPr>
            <a:xfrm>
              <a:off x="8474272" y="4721984"/>
              <a:ext cx="94656" cy="421504"/>
            </a:xfrm>
            <a:custGeom>
              <a:avLst/>
              <a:gdLst/>
              <a:ahLst/>
              <a:cxnLst/>
              <a:rect l="0" t="0" r="0" b="0"/>
              <a:pathLst>
                <a:path w="2958" h="13172" extrusionOk="0">
                  <a:moveTo>
                    <a:pt x="0" y="1"/>
                  </a:moveTo>
                  <a:lnTo>
                    <a:pt x="0" y="13172"/>
                  </a:lnTo>
                  <a:lnTo>
                    <a:pt x="2958" y="13172"/>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8" name="Shape 108"/>
            <p:cNvSpPr/>
            <p:nvPr/>
          </p:nvSpPr>
          <p:spPr>
            <a:xfrm>
              <a:off x="8338528" y="4488032"/>
              <a:ext cx="94688" cy="655456"/>
            </a:xfrm>
            <a:custGeom>
              <a:avLst/>
              <a:gdLst/>
              <a:ahLst/>
              <a:cxnLst/>
              <a:rect l="0" t="0" r="0" b="0"/>
              <a:pathLst>
                <a:path w="2959" h="20483" extrusionOk="0">
                  <a:moveTo>
                    <a:pt x="0" y="1"/>
                  </a:moveTo>
                  <a:lnTo>
                    <a:pt x="0" y="20483"/>
                  </a:lnTo>
                  <a:lnTo>
                    <a:pt x="2958" y="20483"/>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9" name="Shape 109"/>
            <p:cNvSpPr/>
            <p:nvPr/>
          </p:nvSpPr>
          <p:spPr>
            <a:xfrm>
              <a:off x="8751072" y="4409440"/>
              <a:ext cx="94688" cy="734048"/>
            </a:xfrm>
            <a:custGeom>
              <a:avLst/>
              <a:gdLst/>
              <a:ahLst/>
              <a:cxnLst/>
              <a:rect l="0" t="0" r="0" b="0"/>
              <a:pathLst>
                <a:path w="2959" h="22939" extrusionOk="0">
                  <a:moveTo>
                    <a:pt x="1" y="1"/>
                  </a:moveTo>
                  <a:lnTo>
                    <a:pt x="1" y="22939"/>
                  </a:lnTo>
                  <a:lnTo>
                    <a:pt x="2959" y="22939"/>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0" name="Shape 110"/>
            <p:cNvSpPr/>
            <p:nvPr/>
          </p:nvSpPr>
          <p:spPr>
            <a:xfrm>
              <a:off x="8615360" y="4295168"/>
              <a:ext cx="94688" cy="848320"/>
            </a:xfrm>
            <a:custGeom>
              <a:avLst/>
              <a:gdLst/>
              <a:ahLst/>
              <a:cxnLst/>
              <a:rect l="0" t="0" r="0" b="0"/>
              <a:pathLst>
                <a:path w="2959" h="26510" extrusionOk="0">
                  <a:moveTo>
                    <a:pt x="0" y="0"/>
                  </a:moveTo>
                  <a:lnTo>
                    <a:pt x="0" y="26510"/>
                  </a:lnTo>
                  <a:lnTo>
                    <a:pt x="2958" y="26510"/>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1" name="Shape 111"/>
            <p:cNvSpPr/>
            <p:nvPr/>
          </p:nvSpPr>
          <p:spPr>
            <a:xfrm>
              <a:off x="9029696" y="4409440"/>
              <a:ext cx="92896" cy="734048"/>
            </a:xfrm>
            <a:custGeom>
              <a:avLst/>
              <a:gdLst/>
              <a:ahLst/>
              <a:cxnLst/>
              <a:rect l="0" t="0" r="0" b="0"/>
              <a:pathLst>
                <a:path w="2903" h="22939" extrusionOk="0">
                  <a:moveTo>
                    <a:pt x="0" y="1"/>
                  </a:moveTo>
                  <a:lnTo>
                    <a:pt x="0" y="22939"/>
                  </a:lnTo>
                  <a:lnTo>
                    <a:pt x="2902" y="22939"/>
                  </a:lnTo>
                  <a:lnTo>
                    <a:pt x="2902"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2" name="Shape 112"/>
            <p:cNvSpPr/>
            <p:nvPr/>
          </p:nvSpPr>
          <p:spPr>
            <a:xfrm>
              <a:off x="8893952" y="4180864"/>
              <a:ext cx="92896" cy="962624"/>
            </a:xfrm>
            <a:custGeom>
              <a:avLst/>
              <a:gdLst/>
              <a:ahLst/>
              <a:cxnLst/>
              <a:rect l="0" t="0" r="0" b="0"/>
              <a:pathLst>
                <a:path w="2903" h="30082" extrusionOk="0">
                  <a:moveTo>
                    <a:pt x="1" y="0"/>
                  </a:moveTo>
                  <a:lnTo>
                    <a:pt x="1" y="30082"/>
                  </a:lnTo>
                  <a:lnTo>
                    <a:pt x="2903" y="30082"/>
                  </a:lnTo>
                  <a:lnTo>
                    <a:pt x="2903"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113" name="Shape 113"/>
          <p:cNvSpPr/>
          <p:nvPr/>
        </p:nvSpPr>
        <p:spPr>
          <a:xfrm>
            <a:off x="0" y="2229988"/>
            <a:ext cx="9144000" cy="1293056"/>
          </a:xfrm>
          <a:custGeom>
            <a:avLst/>
            <a:gdLst/>
            <a:ahLst/>
            <a:cxnLst/>
            <a:rect l="0" t="0" r="0" b="0"/>
            <a:pathLst>
              <a:path w="285750" h="40408" extrusionOk="0">
                <a:moveTo>
                  <a:pt x="160288" y="224"/>
                </a:moveTo>
                <a:lnTo>
                  <a:pt x="160455" y="279"/>
                </a:lnTo>
                <a:lnTo>
                  <a:pt x="160623" y="335"/>
                </a:lnTo>
                <a:lnTo>
                  <a:pt x="160679" y="503"/>
                </a:lnTo>
                <a:lnTo>
                  <a:pt x="160734" y="670"/>
                </a:lnTo>
                <a:lnTo>
                  <a:pt x="160679" y="838"/>
                </a:lnTo>
                <a:lnTo>
                  <a:pt x="160623" y="1005"/>
                </a:lnTo>
                <a:lnTo>
                  <a:pt x="160455" y="1061"/>
                </a:lnTo>
                <a:lnTo>
                  <a:pt x="160288" y="1117"/>
                </a:lnTo>
                <a:lnTo>
                  <a:pt x="160120" y="1061"/>
                </a:lnTo>
                <a:lnTo>
                  <a:pt x="159953" y="1005"/>
                </a:lnTo>
                <a:lnTo>
                  <a:pt x="159897" y="838"/>
                </a:lnTo>
                <a:lnTo>
                  <a:pt x="159841" y="670"/>
                </a:lnTo>
                <a:lnTo>
                  <a:pt x="159897" y="503"/>
                </a:lnTo>
                <a:lnTo>
                  <a:pt x="159953" y="335"/>
                </a:lnTo>
                <a:lnTo>
                  <a:pt x="160120" y="279"/>
                </a:lnTo>
                <a:lnTo>
                  <a:pt x="160288" y="224"/>
                </a:lnTo>
                <a:close/>
                <a:moveTo>
                  <a:pt x="264319" y="670"/>
                </a:moveTo>
                <a:lnTo>
                  <a:pt x="264486" y="726"/>
                </a:lnTo>
                <a:lnTo>
                  <a:pt x="264654" y="782"/>
                </a:lnTo>
                <a:lnTo>
                  <a:pt x="264709" y="949"/>
                </a:lnTo>
                <a:lnTo>
                  <a:pt x="264765" y="1117"/>
                </a:lnTo>
                <a:lnTo>
                  <a:pt x="264709" y="1284"/>
                </a:lnTo>
                <a:lnTo>
                  <a:pt x="264654" y="1451"/>
                </a:lnTo>
                <a:lnTo>
                  <a:pt x="264486" y="1507"/>
                </a:lnTo>
                <a:lnTo>
                  <a:pt x="264319" y="1563"/>
                </a:lnTo>
                <a:lnTo>
                  <a:pt x="264151" y="1507"/>
                </a:lnTo>
                <a:lnTo>
                  <a:pt x="263984" y="1451"/>
                </a:lnTo>
                <a:lnTo>
                  <a:pt x="263928" y="1284"/>
                </a:lnTo>
                <a:lnTo>
                  <a:pt x="263872" y="1117"/>
                </a:lnTo>
                <a:lnTo>
                  <a:pt x="263928" y="949"/>
                </a:lnTo>
                <a:lnTo>
                  <a:pt x="263984" y="782"/>
                </a:lnTo>
                <a:lnTo>
                  <a:pt x="264151" y="726"/>
                </a:lnTo>
                <a:lnTo>
                  <a:pt x="264319" y="670"/>
                </a:lnTo>
                <a:close/>
                <a:moveTo>
                  <a:pt x="281508" y="2902"/>
                </a:moveTo>
                <a:lnTo>
                  <a:pt x="281676" y="2958"/>
                </a:lnTo>
                <a:lnTo>
                  <a:pt x="281843" y="3014"/>
                </a:lnTo>
                <a:lnTo>
                  <a:pt x="281899" y="3182"/>
                </a:lnTo>
                <a:lnTo>
                  <a:pt x="281955" y="3349"/>
                </a:lnTo>
                <a:lnTo>
                  <a:pt x="281899" y="3516"/>
                </a:lnTo>
                <a:lnTo>
                  <a:pt x="281843" y="3684"/>
                </a:lnTo>
                <a:lnTo>
                  <a:pt x="281676" y="3740"/>
                </a:lnTo>
                <a:lnTo>
                  <a:pt x="281508" y="3795"/>
                </a:lnTo>
                <a:lnTo>
                  <a:pt x="281341" y="3740"/>
                </a:lnTo>
                <a:lnTo>
                  <a:pt x="281174" y="3684"/>
                </a:lnTo>
                <a:lnTo>
                  <a:pt x="281118" y="3516"/>
                </a:lnTo>
                <a:lnTo>
                  <a:pt x="281062" y="3349"/>
                </a:lnTo>
                <a:lnTo>
                  <a:pt x="281118" y="3182"/>
                </a:lnTo>
                <a:lnTo>
                  <a:pt x="281174" y="3014"/>
                </a:lnTo>
                <a:lnTo>
                  <a:pt x="281341" y="2958"/>
                </a:lnTo>
                <a:lnTo>
                  <a:pt x="281508" y="2902"/>
                </a:lnTo>
                <a:close/>
                <a:moveTo>
                  <a:pt x="177701" y="6251"/>
                </a:moveTo>
                <a:lnTo>
                  <a:pt x="177868" y="6307"/>
                </a:lnTo>
                <a:lnTo>
                  <a:pt x="178036" y="6363"/>
                </a:lnTo>
                <a:lnTo>
                  <a:pt x="178091" y="6530"/>
                </a:lnTo>
                <a:lnTo>
                  <a:pt x="178147" y="6698"/>
                </a:lnTo>
                <a:lnTo>
                  <a:pt x="178091" y="6865"/>
                </a:lnTo>
                <a:lnTo>
                  <a:pt x="178036" y="7032"/>
                </a:lnTo>
                <a:lnTo>
                  <a:pt x="177868" y="7088"/>
                </a:lnTo>
                <a:lnTo>
                  <a:pt x="177701" y="7144"/>
                </a:lnTo>
                <a:lnTo>
                  <a:pt x="177533" y="7088"/>
                </a:lnTo>
                <a:lnTo>
                  <a:pt x="177366" y="7032"/>
                </a:lnTo>
                <a:lnTo>
                  <a:pt x="177310" y="6865"/>
                </a:lnTo>
                <a:lnTo>
                  <a:pt x="177254" y="6698"/>
                </a:lnTo>
                <a:lnTo>
                  <a:pt x="177310" y="6530"/>
                </a:lnTo>
                <a:lnTo>
                  <a:pt x="177366" y="6363"/>
                </a:lnTo>
                <a:lnTo>
                  <a:pt x="177533" y="6307"/>
                </a:lnTo>
                <a:lnTo>
                  <a:pt x="177701" y="6251"/>
                </a:lnTo>
                <a:close/>
                <a:moveTo>
                  <a:pt x="90860" y="12055"/>
                </a:moveTo>
                <a:lnTo>
                  <a:pt x="91027" y="12111"/>
                </a:lnTo>
                <a:lnTo>
                  <a:pt x="91194" y="12167"/>
                </a:lnTo>
                <a:lnTo>
                  <a:pt x="91250" y="12334"/>
                </a:lnTo>
                <a:lnTo>
                  <a:pt x="91306" y="12502"/>
                </a:lnTo>
                <a:lnTo>
                  <a:pt x="91250" y="12669"/>
                </a:lnTo>
                <a:lnTo>
                  <a:pt x="91194" y="12837"/>
                </a:lnTo>
                <a:lnTo>
                  <a:pt x="91027" y="12893"/>
                </a:lnTo>
                <a:lnTo>
                  <a:pt x="90860" y="12948"/>
                </a:lnTo>
                <a:lnTo>
                  <a:pt x="90692" y="12893"/>
                </a:lnTo>
                <a:lnTo>
                  <a:pt x="90525" y="12837"/>
                </a:lnTo>
                <a:lnTo>
                  <a:pt x="90469" y="12669"/>
                </a:lnTo>
                <a:lnTo>
                  <a:pt x="90413" y="12502"/>
                </a:lnTo>
                <a:lnTo>
                  <a:pt x="90469" y="12334"/>
                </a:lnTo>
                <a:lnTo>
                  <a:pt x="90525" y="12167"/>
                </a:lnTo>
                <a:lnTo>
                  <a:pt x="90692" y="12111"/>
                </a:lnTo>
                <a:lnTo>
                  <a:pt x="90860" y="12055"/>
                </a:lnTo>
                <a:close/>
                <a:moveTo>
                  <a:pt x="246683" y="15404"/>
                </a:moveTo>
                <a:lnTo>
                  <a:pt x="246850" y="15460"/>
                </a:lnTo>
                <a:lnTo>
                  <a:pt x="247017" y="15516"/>
                </a:lnTo>
                <a:lnTo>
                  <a:pt x="247073" y="15683"/>
                </a:lnTo>
                <a:lnTo>
                  <a:pt x="247129" y="15851"/>
                </a:lnTo>
                <a:lnTo>
                  <a:pt x="247073" y="16018"/>
                </a:lnTo>
                <a:lnTo>
                  <a:pt x="247017" y="16185"/>
                </a:lnTo>
                <a:lnTo>
                  <a:pt x="246850" y="16241"/>
                </a:lnTo>
                <a:lnTo>
                  <a:pt x="246683" y="16297"/>
                </a:lnTo>
                <a:lnTo>
                  <a:pt x="246515" y="16241"/>
                </a:lnTo>
                <a:lnTo>
                  <a:pt x="246348" y="16185"/>
                </a:lnTo>
                <a:lnTo>
                  <a:pt x="246292" y="16018"/>
                </a:lnTo>
                <a:lnTo>
                  <a:pt x="246236" y="15851"/>
                </a:lnTo>
                <a:lnTo>
                  <a:pt x="246292" y="15683"/>
                </a:lnTo>
                <a:lnTo>
                  <a:pt x="246348" y="15516"/>
                </a:lnTo>
                <a:lnTo>
                  <a:pt x="246515" y="15460"/>
                </a:lnTo>
                <a:lnTo>
                  <a:pt x="246683" y="15404"/>
                </a:lnTo>
                <a:close/>
                <a:moveTo>
                  <a:pt x="142875" y="15627"/>
                </a:moveTo>
                <a:lnTo>
                  <a:pt x="143042" y="15683"/>
                </a:lnTo>
                <a:lnTo>
                  <a:pt x="143210" y="15739"/>
                </a:lnTo>
                <a:lnTo>
                  <a:pt x="143266" y="15906"/>
                </a:lnTo>
                <a:lnTo>
                  <a:pt x="143321" y="16074"/>
                </a:lnTo>
                <a:lnTo>
                  <a:pt x="143266" y="16241"/>
                </a:lnTo>
                <a:lnTo>
                  <a:pt x="143210" y="16409"/>
                </a:lnTo>
                <a:lnTo>
                  <a:pt x="143042" y="16464"/>
                </a:lnTo>
                <a:lnTo>
                  <a:pt x="142875" y="16520"/>
                </a:lnTo>
                <a:lnTo>
                  <a:pt x="142708" y="16464"/>
                </a:lnTo>
                <a:lnTo>
                  <a:pt x="142540" y="16409"/>
                </a:lnTo>
                <a:lnTo>
                  <a:pt x="142484" y="16241"/>
                </a:lnTo>
                <a:lnTo>
                  <a:pt x="142429" y="16074"/>
                </a:lnTo>
                <a:lnTo>
                  <a:pt x="142484" y="15906"/>
                </a:lnTo>
                <a:lnTo>
                  <a:pt x="142540" y="15739"/>
                </a:lnTo>
                <a:lnTo>
                  <a:pt x="142708" y="15683"/>
                </a:lnTo>
                <a:lnTo>
                  <a:pt x="142875" y="15627"/>
                </a:lnTo>
                <a:close/>
                <a:moveTo>
                  <a:pt x="125685" y="17413"/>
                </a:moveTo>
                <a:lnTo>
                  <a:pt x="125853" y="17469"/>
                </a:lnTo>
                <a:lnTo>
                  <a:pt x="126020" y="17525"/>
                </a:lnTo>
                <a:lnTo>
                  <a:pt x="126076" y="17692"/>
                </a:lnTo>
                <a:lnTo>
                  <a:pt x="126132" y="17860"/>
                </a:lnTo>
                <a:lnTo>
                  <a:pt x="126076" y="18027"/>
                </a:lnTo>
                <a:lnTo>
                  <a:pt x="126020" y="18195"/>
                </a:lnTo>
                <a:lnTo>
                  <a:pt x="125853" y="18250"/>
                </a:lnTo>
                <a:lnTo>
                  <a:pt x="125685" y="18306"/>
                </a:lnTo>
                <a:lnTo>
                  <a:pt x="125518" y="18250"/>
                </a:lnTo>
                <a:lnTo>
                  <a:pt x="125350" y="18195"/>
                </a:lnTo>
                <a:lnTo>
                  <a:pt x="125295" y="18027"/>
                </a:lnTo>
                <a:lnTo>
                  <a:pt x="125239" y="17860"/>
                </a:lnTo>
                <a:lnTo>
                  <a:pt x="125295" y="17692"/>
                </a:lnTo>
                <a:lnTo>
                  <a:pt x="125350" y="17525"/>
                </a:lnTo>
                <a:lnTo>
                  <a:pt x="125518" y="17469"/>
                </a:lnTo>
                <a:lnTo>
                  <a:pt x="125685" y="17413"/>
                </a:lnTo>
                <a:close/>
                <a:moveTo>
                  <a:pt x="73670" y="17636"/>
                </a:moveTo>
                <a:lnTo>
                  <a:pt x="73837" y="17692"/>
                </a:lnTo>
                <a:lnTo>
                  <a:pt x="74005" y="17748"/>
                </a:lnTo>
                <a:lnTo>
                  <a:pt x="74061" y="17915"/>
                </a:lnTo>
                <a:lnTo>
                  <a:pt x="74116" y="18083"/>
                </a:lnTo>
                <a:lnTo>
                  <a:pt x="74061" y="18250"/>
                </a:lnTo>
                <a:lnTo>
                  <a:pt x="74005" y="18418"/>
                </a:lnTo>
                <a:lnTo>
                  <a:pt x="73837" y="18474"/>
                </a:lnTo>
                <a:lnTo>
                  <a:pt x="73670" y="18529"/>
                </a:lnTo>
                <a:lnTo>
                  <a:pt x="73502" y="18474"/>
                </a:lnTo>
                <a:lnTo>
                  <a:pt x="73335" y="18418"/>
                </a:lnTo>
                <a:lnTo>
                  <a:pt x="73279" y="18250"/>
                </a:lnTo>
                <a:lnTo>
                  <a:pt x="73223" y="18083"/>
                </a:lnTo>
                <a:lnTo>
                  <a:pt x="73279" y="17915"/>
                </a:lnTo>
                <a:lnTo>
                  <a:pt x="73335" y="17748"/>
                </a:lnTo>
                <a:lnTo>
                  <a:pt x="73502" y="17692"/>
                </a:lnTo>
                <a:lnTo>
                  <a:pt x="73670" y="17636"/>
                </a:lnTo>
                <a:close/>
                <a:moveTo>
                  <a:pt x="21543" y="17971"/>
                </a:moveTo>
                <a:lnTo>
                  <a:pt x="21710" y="18027"/>
                </a:lnTo>
                <a:lnTo>
                  <a:pt x="21878" y="18083"/>
                </a:lnTo>
                <a:lnTo>
                  <a:pt x="21934" y="18250"/>
                </a:lnTo>
                <a:lnTo>
                  <a:pt x="21989" y="18418"/>
                </a:lnTo>
                <a:lnTo>
                  <a:pt x="21934" y="18585"/>
                </a:lnTo>
                <a:lnTo>
                  <a:pt x="21878" y="18753"/>
                </a:lnTo>
                <a:lnTo>
                  <a:pt x="21710" y="18808"/>
                </a:lnTo>
                <a:lnTo>
                  <a:pt x="21543" y="18864"/>
                </a:lnTo>
                <a:lnTo>
                  <a:pt x="21375" y="18808"/>
                </a:lnTo>
                <a:lnTo>
                  <a:pt x="21208" y="18753"/>
                </a:lnTo>
                <a:lnTo>
                  <a:pt x="21152" y="18585"/>
                </a:lnTo>
                <a:lnTo>
                  <a:pt x="21096" y="18418"/>
                </a:lnTo>
                <a:lnTo>
                  <a:pt x="21152" y="18250"/>
                </a:lnTo>
                <a:lnTo>
                  <a:pt x="21208" y="18083"/>
                </a:lnTo>
                <a:lnTo>
                  <a:pt x="21375" y="18027"/>
                </a:lnTo>
                <a:lnTo>
                  <a:pt x="21543" y="17971"/>
                </a:lnTo>
                <a:close/>
                <a:moveTo>
                  <a:pt x="229716" y="22101"/>
                </a:moveTo>
                <a:lnTo>
                  <a:pt x="229884" y="22157"/>
                </a:lnTo>
                <a:lnTo>
                  <a:pt x="230051" y="22213"/>
                </a:lnTo>
                <a:lnTo>
                  <a:pt x="230107" y="22380"/>
                </a:lnTo>
                <a:lnTo>
                  <a:pt x="230163" y="22548"/>
                </a:lnTo>
                <a:lnTo>
                  <a:pt x="230107" y="22715"/>
                </a:lnTo>
                <a:lnTo>
                  <a:pt x="230051" y="22883"/>
                </a:lnTo>
                <a:lnTo>
                  <a:pt x="229884" y="22938"/>
                </a:lnTo>
                <a:lnTo>
                  <a:pt x="229716" y="22994"/>
                </a:lnTo>
                <a:lnTo>
                  <a:pt x="229549" y="22938"/>
                </a:lnTo>
                <a:lnTo>
                  <a:pt x="229381" y="22883"/>
                </a:lnTo>
                <a:lnTo>
                  <a:pt x="229326" y="22715"/>
                </a:lnTo>
                <a:lnTo>
                  <a:pt x="229270" y="22548"/>
                </a:lnTo>
                <a:lnTo>
                  <a:pt x="229326" y="22380"/>
                </a:lnTo>
                <a:lnTo>
                  <a:pt x="229381" y="22213"/>
                </a:lnTo>
                <a:lnTo>
                  <a:pt x="229549" y="22157"/>
                </a:lnTo>
                <a:lnTo>
                  <a:pt x="229716" y="22101"/>
                </a:lnTo>
                <a:close/>
                <a:moveTo>
                  <a:pt x="194890" y="25450"/>
                </a:moveTo>
                <a:lnTo>
                  <a:pt x="195058" y="25506"/>
                </a:lnTo>
                <a:lnTo>
                  <a:pt x="195225" y="25562"/>
                </a:lnTo>
                <a:lnTo>
                  <a:pt x="195281" y="25729"/>
                </a:lnTo>
                <a:lnTo>
                  <a:pt x="195337" y="25896"/>
                </a:lnTo>
                <a:lnTo>
                  <a:pt x="195281" y="26064"/>
                </a:lnTo>
                <a:lnTo>
                  <a:pt x="195225" y="26231"/>
                </a:lnTo>
                <a:lnTo>
                  <a:pt x="195058" y="26287"/>
                </a:lnTo>
                <a:lnTo>
                  <a:pt x="194890" y="26343"/>
                </a:lnTo>
                <a:lnTo>
                  <a:pt x="194723" y="26287"/>
                </a:lnTo>
                <a:lnTo>
                  <a:pt x="194556" y="26231"/>
                </a:lnTo>
                <a:lnTo>
                  <a:pt x="194500" y="26064"/>
                </a:lnTo>
                <a:lnTo>
                  <a:pt x="194444" y="25896"/>
                </a:lnTo>
                <a:lnTo>
                  <a:pt x="194500" y="25729"/>
                </a:lnTo>
                <a:lnTo>
                  <a:pt x="194556" y="25562"/>
                </a:lnTo>
                <a:lnTo>
                  <a:pt x="194723" y="25506"/>
                </a:lnTo>
                <a:lnTo>
                  <a:pt x="194890" y="25450"/>
                </a:lnTo>
                <a:close/>
                <a:moveTo>
                  <a:pt x="4465" y="26789"/>
                </a:moveTo>
                <a:lnTo>
                  <a:pt x="4632" y="26845"/>
                </a:lnTo>
                <a:lnTo>
                  <a:pt x="4800" y="26901"/>
                </a:lnTo>
                <a:lnTo>
                  <a:pt x="4856" y="27068"/>
                </a:lnTo>
                <a:lnTo>
                  <a:pt x="4911" y="27236"/>
                </a:lnTo>
                <a:lnTo>
                  <a:pt x="4856" y="27403"/>
                </a:lnTo>
                <a:lnTo>
                  <a:pt x="4800" y="27571"/>
                </a:lnTo>
                <a:lnTo>
                  <a:pt x="4632" y="27627"/>
                </a:lnTo>
                <a:lnTo>
                  <a:pt x="4465" y="27682"/>
                </a:lnTo>
                <a:lnTo>
                  <a:pt x="4297" y="27627"/>
                </a:lnTo>
                <a:lnTo>
                  <a:pt x="4130" y="27571"/>
                </a:lnTo>
                <a:lnTo>
                  <a:pt x="4074" y="27403"/>
                </a:lnTo>
                <a:lnTo>
                  <a:pt x="4018" y="27236"/>
                </a:lnTo>
                <a:lnTo>
                  <a:pt x="4074" y="27068"/>
                </a:lnTo>
                <a:lnTo>
                  <a:pt x="4130" y="26901"/>
                </a:lnTo>
                <a:lnTo>
                  <a:pt x="4297" y="26845"/>
                </a:lnTo>
                <a:lnTo>
                  <a:pt x="4465" y="26789"/>
                </a:lnTo>
                <a:close/>
                <a:moveTo>
                  <a:pt x="108272" y="29915"/>
                </a:moveTo>
                <a:lnTo>
                  <a:pt x="108440" y="29971"/>
                </a:lnTo>
                <a:lnTo>
                  <a:pt x="108607" y="30026"/>
                </a:lnTo>
                <a:lnTo>
                  <a:pt x="108663" y="30194"/>
                </a:lnTo>
                <a:lnTo>
                  <a:pt x="108719" y="30361"/>
                </a:lnTo>
                <a:lnTo>
                  <a:pt x="108663" y="30529"/>
                </a:lnTo>
                <a:lnTo>
                  <a:pt x="108607" y="30696"/>
                </a:lnTo>
                <a:lnTo>
                  <a:pt x="108440" y="30752"/>
                </a:lnTo>
                <a:lnTo>
                  <a:pt x="108272" y="30808"/>
                </a:lnTo>
                <a:lnTo>
                  <a:pt x="108105" y="30752"/>
                </a:lnTo>
                <a:lnTo>
                  <a:pt x="107938" y="30696"/>
                </a:lnTo>
                <a:lnTo>
                  <a:pt x="107882" y="30529"/>
                </a:lnTo>
                <a:lnTo>
                  <a:pt x="107826" y="30361"/>
                </a:lnTo>
                <a:lnTo>
                  <a:pt x="107882" y="30194"/>
                </a:lnTo>
                <a:lnTo>
                  <a:pt x="107938" y="30026"/>
                </a:lnTo>
                <a:lnTo>
                  <a:pt x="108105" y="29971"/>
                </a:lnTo>
                <a:lnTo>
                  <a:pt x="108272" y="29915"/>
                </a:lnTo>
                <a:close/>
                <a:moveTo>
                  <a:pt x="212080" y="32147"/>
                </a:moveTo>
                <a:lnTo>
                  <a:pt x="212248" y="32203"/>
                </a:lnTo>
                <a:lnTo>
                  <a:pt x="212415" y="32259"/>
                </a:lnTo>
                <a:lnTo>
                  <a:pt x="212471" y="32426"/>
                </a:lnTo>
                <a:lnTo>
                  <a:pt x="212527" y="32594"/>
                </a:lnTo>
                <a:lnTo>
                  <a:pt x="212471" y="32761"/>
                </a:lnTo>
                <a:lnTo>
                  <a:pt x="212415" y="32928"/>
                </a:lnTo>
                <a:lnTo>
                  <a:pt x="212248" y="32984"/>
                </a:lnTo>
                <a:lnTo>
                  <a:pt x="212080" y="33040"/>
                </a:lnTo>
                <a:lnTo>
                  <a:pt x="211913" y="32984"/>
                </a:lnTo>
                <a:lnTo>
                  <a:pt x="211745" y="32928"/>
                </a:lnTo>
                <a:lnTo>
                  <a:pt x="211689" y="32761"/>
                </a:lnTo>
                <a:lnTo>
                  <a:pt x="211634" y="32594"/>
                </a:lnTo>
                <a:lnTo>
                  <a:pt x="211689" y="32426"/>
                </a:lnTo>
                <a:lnTo>
                  <a:pt x="211745" y="32259"/>
                </a:lnTo>
                <a:lnTo>
                  <a:pt x="211913" y="32203"/>
                </a:lnTo>
                <a:lnTo>
                  <a:pt x="212080" y="32147"/>
                </a:lnTo>
                <a:close/>
                <a:moveTo>
                  <a:pt x="56257" y="36389"/>
                </a:moveTo>
                <a:lnTo>
                  <a:pt x="56424" y="36445"/>
                </a:lnTo>
                <a:lnTo>
                  <a:pt x="56592" y="36500"/>
                </a:lnTo>
                <a:lnTo>
                  <a:pt x="56648" y="36668"/>
                </a:lnTo>
                <a:lnTo>
                  <a:pt x="56704" y="36835"/>
                </a:lnTo>
                <a:lnTo>
                  <a:pt x="56648" y="37003"/>
                </a:lnTo>
                <a:lnTo>
                  <a:pt x="56592" y="37170"/>
                </a:lnTo>
                <a:lnTo>
                  <a:pt x="56424" y="37226"/>
                </a:lnTo>
                <a:lnTo>
                  <a:pt x="56257" y="37282"/>
                </a:lnTo>
                <a:lnTo>
                  <a:pt x="56090" y="37226"/>
                </a:lnTo>
                <a:lnTo>
                  <a:pt x="55922" y="37170"/>
                </a:lnTo>
                <a:lnTo>
                  <a:pt x="55866" y="37003"/>
                </a:lnTo>
                <a:lnTo>
                  <a:pt x="55811" y="36835"/>
                </a:lnTo>
                <a:lnTo>
                  <a:pt x="55866" y="36668"/>
                </a:lnTo>
                <a:lnTo>
                  <a:pt x="55922" y="36500"/>
                </a:lnTo>
                <a:lnTo>
                  <a:pt x="56090" y="36445"/>
                </a:lnTo>
                <a:lnTo>
                  <a:pt x="56257" y="36389"/>
                </a:lnTo>
                <a:close/>
                <a:moveTo>
                  <a:pt x="39067" y="39291"/>
                </a:moveTo>
                <a:lnTo>
                  <a:pt x="39235" y="39347"/>
                </a:lnTo>
                <a:lnTo>
                  <a:pt x="39402" y="39403"/>
                </a:lnTo>
                <a:lnTo>
                  <a:pt x="39458" y="39570"/>
                </a:lnTo>
                <a:lnTo>
                  <a:pt x="39514" y="39737"/>
                </a:lnTo>
                <a:lnTo>
                  <a:pt x="39458" y="39905"/>
                </a:lnTo>
                <a:lnTo>
                  <a:pt x="39402" y="40072"/>
                </a:lnTo>
                <a:lnTo>
                  <a:pt x="39235" y="40128"/>
                </a:lnTo>
                <a:lnTo>
                  <a:pt x="39067" y="40184"/>
                </a:lnTo>
                <a:lnTo>
                  <a:pt x="38900" y="40128"/>
                </a:lnTo>
                <a:lnTo>
                  <a:pt x="38733" y="40072"/>
                </a:lnTo>
                <a:lnTo>
                  <a:pt x="38677" y="39905"/>
                </a:lnTo>
                <a:lnTo>
                  <a:pt x="38621" y="39737"/>
                </a:lnTo>
                <a:lnTo>
                  <a:pt x="38677" y="39570"/>
                </a:lnTo>
                <a:lnTo>
                  <a:pt x="38733" y="39403"/>
                </a:lnTo>
                <a:lnTo>
                  <a:pt x="38900" y="39347"/>
                </a:lnTo>
                <a:lnTo>
                  <a:pt x="39067" y="39291"/>
                </a:lnTo>
                <a:close/>
                <a:moveTo>
                  <a:pt x="160288" y="0"/>
                </a:moveTo>
                <a:lnTo>
                  <a:pt x="160009" y="56"/>
                </a:lnTo>
                <a:lnTo>
                  <a:pt x="159841" y="224"/>
                </a:lnTo>
                <a:lnTo>
                  <a:pt x="159674" y="391"/>
                </a:lnTo>
                <a:lnTo>
                  <a:pt x="159618" y="670"/>
                </a:lnTo>
                <a:lnTo>
                  <a:pt x="159674" y="893"/>
                </a:lnTo>
                <a:lnTo>
                  <a:pt x="143266" y="15571"/>
                </a:lnTo>
                <a:lnTo>
                  <a:pt x="143098" y="15460"/>
                </a:lnTo>
                <a:lnTo>
                  <a:pt x="142875" y="15404"/>
                </a:lnTo>
                <a:lnTo>
                  <a:pt x="142652" y="15460"/>
                </a:lnTo>
                <a:lnTo>
                  <a:pt x="142429" y="15571"/>
                </a:lnTo>
                <a:lnTo>
                  <a:pt x="142317" y="15739"/>
                </a:lnTo>
                <a:lnTo>
                  <a:pt x="142205" y="15906"/>
                </a:lnTo>
                <a:lnTo>
                  <a:pt x="126299" y="17581"/>
                </a:lnTo>
                <a:lnTo>
                  <a:pt x="126188" y="17413"/>
                </a:lnTo>
                <a:lnTo>
                  <a:pt x="126020" y="17302"/>
                </a:lnTo>
                <a:lnTo>
                  <a:pt x="125853" y="17190"/>
                </a:lnTo>
                <a:lnTo>
                  <a:pt x="125685" y="17190"/>
                </a:lnTo>
                <a:lnTo>
                  <a:pt x="125406" y="17246"/>
                </a:lnTo>
                <a:lnTo>
                  <a:pt x="125239" y="17413"/>
                </a:lnTo>
                <a:lnTo>
                  <a:pt x="125071" y="17581"/>
                </a:lnTo>
                <a:lnTo>
                  <a:pt x="125016" y="17860"/>
                </a:lnTo>
                <a:lnTo>
                  <a:pt x="125016" y="18027"/>
                </a:lnTo>
                <a:lnTo>
                  <a:pt x="108775" y="29915"/>
                </a:lnTo>
                <a:lnTo>
                  <a:pt x="108552" y="29747"/>
                </a:lnTo>
                <a:lnTo>
                  <a:pt x="108272" y="29691"/>
                </a:lnTo>
                <a:lnTo>
                  <a:pt x="107993" y="29747"/>
                </a:lnTo>
                <a:lnTo>
                  <a:pt x="107770" y="29915"/>
                </a:lnTo>
                <a:lnTo>
                  <a:pt x="91473" y="12781"/>
                </a:lnTo>
                <a:lnTo>
                  <a:pt x="91529" y="12502"/>
                </a:lnTo>
                <a:lnTo>
                  <a:pt x="91473" y="12223"/>
                </a:lnTo>
                <a:lnTo>
                  <a:pt x="91306" y="12055"/>
                </a:lnTo>
                <a:lnTo>
                  <a:pt x="91139" y="11888"/>
                </a:lnTo>
                <a:lnTo>
                  <a:pt x="90860" y="11832"/>
                </a:lnTo>
                <a:lnTo>
                  <a:pt x="90581" y="11888"/>
                </a:lnTo>
                <a:lnTo>
                  <a:pt x="90413" y="12055"/>
                </a:lnTo>
                <a:lnTo>
                  <a:pt x="90246" y="12223"/>
                </a:lnTo>
                <a:lnTo>
                  <a:pt x="90190" y="12502"/>
                </a:lnTo>
                <a:lnTo>
                  <a:pt x="74172" y="17636"/>
                </a:lnTo>
                <a:lnTo>
                  <a:pt x="73949" y="17469"/>
                </a:lnTo>
                <a:lnTo>
                  <a:pt x="73837" y="17413"/>
                </a:lnTo>
                <a:lnTo>
                  <a:pt x="73670" y="17413"/>
                </a:lnTo>
                <a:lnTo>
                  <a:pt x="73391" y="17469"/>
                </a:lnTo>
                <a:lnTo>
                  <a:pt x="73223" y="17636"/>
                </a:lnTo>
                <a:lnTo>
                  <a:pt x="73056" y="17804"/>
                </a:lnTo>
                <a:lnTo>
                  <a:pt x="73000" y="18083"/>
                </a:lnTo>
                <a:lnTo>
                  <a:pt x="73056" y="18362"/>
                </a:lnTo>
                <a:lnTo>
                  <a:pt x="56759" y="36389"/>
                </a:lnTo>
                <a:lnTo>
                  <a:pt x="56536" y="36221"/>
                </a:lnTo>
                <a:lnTo>
                  <a:pt x="56257" y="36165"/>
                </a:lnTo>
                <a:lnTo>
                  <a:pt x="55978" y="36221"/>
                </a:lnTo>
                <a:lnTo>
                  <a:pt x="55811" y="36389"/>
                </a:lnTo>
                <a:lnTo>
                  <a:pt x="55643" y="36556"/>
                </a:lnTo>
                <a:lnTo>
                  <a:pt x="55587" y="36835"/>
                </a:lnTo>
                <a:lnTo>
                  <a:pt x="55587" y="36947"/>
                </a:lnTo>
                <a:lnTo>
                  <a:pt x="39737" y="39626"/>
                </a:lnTo>
                <a:lnTo>
                  <a:pt x="39737" y="39737"/>
                </a:lnTo>
                <a:lnTo>
                  <a:pt x="39681" y="39458"/>
                </a:lnTo>
                <a:lnTo>
                  <a:pt x="39514" y="39291"/>
                </a:lnTo>
                <a:lnTo>
                  <a:pt x="39346" y="39123"/>
                </a:lnTo>
                <a:lnTo>
                  <a:pt x="39067" y="39068"/>
                </a:lnTo>
                <a:lnTo>
                  <a:pt x="38844" y="39123"/>
                </a:lnTo>
                <a:lnTo>
                  <a:pt x="38621" y="39235"/>
                </a:lnTo>
                <a:lnTo>
                  <a:pt x="22045" y="18864"/>
                </a:lnTo>
                <a:lnTo>
                  <a:pt x="22157" y="18641"/>
                </a:lnTo>
                <a:lnTo>
                  <a:pt x="22213" y="18418"/>
                </a:lnTo>
                <a:lnTo>
                  <a:pt x="22157" y="18139"/>
                </a:lnTo>
                <a:lnTo>
                  <a:pt x="21989" y="17971"/>
                </a:lnTo>
                <a:lnTo>
                  <a:pt x="21822" y="17804"/>
                </a:lnTo>
                <a:lnTo>
                  <a:pt x="21543" y="17748"/>
                </a:lnTo>
                <a:lnTo>
                  <a:pt x="21264" y="17804"/>
                </a:lnTo>
                <a:lnTo>
                  <a:pt x="21096" y="17971"/>
                </a:lnTo>
                <a:lnTo>
                  <a:pt x="20929" y="18139"/>
                </a:lnTo>
                <a:lnTo>
                  <a:pt x="20873" y="18418"/>
                </a:lnTo>
                <a:lnTo>
                  <a:pt x="20929" y="18641"/>
                </a:lnTo>
                <a:lnTo>
                  <a:pt x="4967" y="26789"/>
                </a:lnTo>
                <a:lnTo>
                  <a:pt x="4744" y="26622"/>
                </a:lnTo>
                <a:lnTo>
                  <a:pt x="4465" y="26566"/>
                </a:lnTo>
                <a:lnTo>
                  <a:pt x="4242" y="26622"/>
                </a:lnTo>
                <a:lnTo>
                  <a:pt x="4018" y="26734"/>
                </a:lnTo>
                <a:lnTo>
                  <a:pt x="0" y="24948"/>
                </a:lnTo>
                <a:lnTo>
                  <a:pt x="0" y="25171"/>
                </a:lnTo>
                <a:lnTo>
                  <a:pt x="3851" y="26901"/>
                </a:lnTo>
                <a:lnTo>
                  <a:pt x="3795" y="27068"/>
                </a:lnTo>
                <a:lnTo>
                  <a:pt x="3795" y="27236"/>
                </a:lnTo>
                <a:lnTo>
                  <a:pt x="3851" y="27515"/>
                </a:lnTo>
                <a:lnTo>
                  <a:pt x="4018" y="27682"/>
                </a:lnTo>
                <a:lnTo>
                  <a:pt x="4186" y="27850"/>
                </a:lnTo>
                <a:lnTo>
                  <a:pt x="4465" y="27906"/>
                </a:lnTo>
                <a:lnTo>
                  <a:pt x="4744" y="27850"/>
                </a:lnTo>
                <a:lnTo>
                  <a:pt x="4911" y="27682"/>
                </a:lnTo>
                <a:lnTo>
                  <a:pt x="5079" y="27515"/>
                </a:lnTo>
                <a:lnTo>
                  <a:pt x="5135" y="27236"/>
                </a:lnTo>
                <a:lnTo>
                  <a:pt x="5079" y="27013"/>
                </a:lnTo>
                <a:lnTo>
                  <a:pt x="20985" y="18808"/>
                </a:lnTo>
                <a:lnTo>
                  <a:pt x="21096" y="18920"/>
                </a:lnTo>
                <a:lnTo>
                  <a:pt x="21264" y="19032"/>
                </a:lnTo>
                <a:lnTo>
                  <a:pt x="21375" y="19088"/>
                </a:lnTo>
                <a:lnTo>
                  <a:pt x="21710" y="19088"/>
                </a:lnTo>
                <a:lnTo>
                  <a:pt x="21878" y="18976"/>
                </a:lnTo>
                <a:lnTo>
                  <a:pt x="38453" y="39458"/>
                </a:lnTo>
                <a:lnTo>
                  <a:pt x="38398" y="39570"/>
                </a:lnTo>
                <a:lnTo>
                  <a:pt x="38398" y="39737"/>
                </a:lnTo>
                <a:lnTo>
                  <a:pt x="38453" y="40016"/>
                </a:lnTo>
                <a:lnTo>
                  <a:pt x="38621" y="40184"/>
                </a:lnTo>
                <a:lnTo>
                  <a:pt x="38788" y="40351"/>
                </a:lnTo>
                <a:lnTo>
                  <a:pt x="39067" y="40407"/>
                </a:lnTo>
                <a:lnTo>
                  <a:pt x="39291" y="40351"/>
                </a:lnTo>
                <a:lnTo>
                  <a:pt x="39514" y="40240"/>
                </a:lnTo>
                <a:lnTo>
                  <a:pt x="39625" y="40072"/>
                </a:lnTo>
                <a:lnTo>
                  <a:pt x="39737" y="39849"/>
                </a:lnTo>
                <a:lnTo>
                  <a:pt x="55699" y="37170"/>
                </a:lnTo>
                <a:lnTo>
                  <a:pt x="55811" y="37282"/>
                </a:lnTo>
                <a:lnTo>
                  <a:pt x="55922" y="37393"/>
                </a:lnTo>
                <a:lnTo>
                  <a:pt x="56090" y="37505"/>
                </a:lnTo>
                <a:lnTo>
                  <a:pt x="56257" y="37505"/>
                </a:lnTo>
                <a:lnTo>
                  <a:pt x="56536" y="37449"/>
                </a:lnTo>
                <a:lnTo>
                  <a:pt x="56704" y="37282"/>
                </a:lnTo>
                <a:lnTo>
                  <a:pt x="56871" y="37114"/>
                </a:lnTo>
                <a:lnTo>
                  <a:pt x="56927" y="36835"/>
                </a:lnTo>
                <a:lnTo>
                  <a:pt x="56871" y="36556"/>
                </a:lnTo>
                <a:lnTo>
                  <a:pt x="73168" y="18529"/>
                </a:lnTo>
                <a:lnTo>
                  <a:pt x="73391" y="18697"/>
                </a:lnTo>
                <a:lnTo>
                  <a:pt x="73670" y="18753"/>
                </a:lnTo>
                <a:lnTo>
                  <a:pt x="73949" y="18697"/>
                </a:lnTo>
                <a:lnTo>
                  <a:pt x="74116" y="18529"/>
                </a:lnTo>
                <a:lnTo>
                  <a:pt x="74284" y="18362"/>
                </a:lnTo>
                <a:lnTo>
                  <a:pt x="74340" y="18083"/>
                </a:lnTo>
                <a:lnTo>
                  <a:pt x="74284" y="17860"/>
                </a:lnTo>
                <a:lnTo>
                  <a:pt x="90246" y="12725"/>
                </a:lnTo>
                <a:lnTo>
                  <a:pt x="90357" y="12893"/>
                </a:lnTo>
                <a:lnTo>
                  <a:pt x="90469" y="13060"/>
                </a:lnTo>
                <a:lnTo>
                  <a:pt x="90636" y="13116"/>
                </a:lnTo>
                <a:lnTo>
                  <a:pt x="90860" y="13172"/>
                </a:lnTo>
                <a:lnTo>
                  <a:pt x="91139" y="13116"/>
                </a:lnTo>
                <a:lnTo>
                  <a:pt x="91362" y="12948"/>
                </a:lnTo>
                <a:lnTo>
                  <a:pt x="107659" y="30082"/>
                </a:lnTo>
                <a:lnTo>
                  <a:pt x="107603" y="30361"/>
                </a:lnTo>
                <a:lnTo>
                  <a:pt x="107659" y="30640"/>
                </a:lnTo>
                <a:lnTo>
                  <a:pt x="107826" y="30808"/>
                </a:lnTo>
                <a:lnTo>
                  <a:pt x="107993" y="30975"/>
                </a:lnTo>
                <a:lnTo>
                  <a:pt x="108272" y="31031"/>
                </a:lnTo>
                <a:lnTo>
                  <a:pt x="108552" y="30975"/>
                </a:lnTo>
                <a:lnTo>
                  <a:pt x="108719" y="30808"/>
                </a:lnTo>
                <a:lnTo>
                  <a:pt x="108886" y="30640"/>
                </a:lnTo>
                <a:lnTo>
                  <a:pt x="108942" y="30361"/>
                </a:lnTo>
                <a:lnTo>
                  <a:pt x="108886" y="30082"/>
                </a:lnTo>
                <a:lnTo>
                  <a:pt x="125127" y="18195"/>
                </a:lnTo>
                <a:lnTo>
                  <a:pt x="125239" y="18362"/>
                </a:lnTo>
                <a:lnTo>
                  <a:pt x="125350" y="18418"/>
                </a:lnTo>
                <a:lnTo>
                  <a:pt x="125518" y="18529"/>
                </a:lnTo>
                <a:lnTo>
                  <a:pt x="125685" y="18529"/>
                </a:lnTo>
                <a:lnTo>
                  <a:pt x="125964" y="18474"/>
                </a:lnTo>
                <a:lnTo>
                  <a:pt x="126132" y="18306"/>
                </a:lnTo>
                <a:lnTo>
                  <a:pt x="126299" y="18139"/>
                </a:lnTo>
                <a:lnTo>
                  <a:pt x="126355" y="17860"/>
                </a:lnTo>
                <a:lnTo>
                  <a:pt x="126355" y="17804"/>
                </a:lnTo>
                <a:lnTo>
                  <a:pt x="142205" y="16130"/>
                </a:lnTo>
                <a:lnTo>
                  <a:pt x="142261" y="16409"/>
                </a:lnTo>
                <a:lnTo>
                  <a:pt x="142429" y="16576"/>
                </a:lnTo>
                <a:lnTo>
                  <a:pt x="142652" y="16688"/>
                </a:lnTo>
                <a:lnTo>
                  <a:pt x="142875" y="16743"/>
                </a:lnTo>
                <a:lnTo>
                  <a:pt x="143154" y="16688"/>
                </a:lnTo>
                <a:lnTo>
                  <a:pt x="143321" y="16520"/>
                </a:lnTo>
                <a:lnTo>
                  <a:pt x="143489" y="16353"/>
                </a:lnTo>
                <a:lnTo>
                  <a:pt x="143545" y="16074"/>
                </a:lnTo>
                <a:lnTo>
                  <a:pt x="143489" y="15906"/>
                </a:lnTo>
                <a:lnTo>
                  <a:pt x="143433" y="15683"/>
                </a:lnTo>
                <a:lnTo>
                  <a:pt x="159786" y="1061"/>
                </a:lnTo>
                <a:lnTo>
                  <a:pt x="160009" y="1284"/>
                </a:lnTo>
                <a:lnTo>
                  <a:pt x="160120" y="1340"/>
                </a:lnTo>
                <a:lnTo>
                  <a:pt x="160288" y="1340"/>
                </a:lnTo>
                <a:lnTo>
                  <a:pt x="160511" y="1284"/>
                </a:lnTo>
                <a:lnTo>
                  <a:pt x="160679" y="1228"/>
                </a:lnTo>
                <a:lnTo>
                  <a:pt x="160790" y="1117"/>
                </a:lnTo>
                <a:lnTo>
                  <a:pt x="160902" y="949"/>
                </a:lnTo>
                <a:lnTo>
                  <a:pt x="177031" y="6530"/>
                </a:lnTo>
                <a:lnTo>
                  <a:pt x="177031" y="6698"/>
                </a:lnTo>
                <a:lnTo>
                  <a:pt x="177087" y="6977"/>
                </a:lnTo>
                <a:lnTo>
                  <a:pt x="177254" y="7144"/>
                </a:lnTo>
                <a:lnTo>
                  <a:pt x="177422" y="7312"/>
                </a:lnTo>
                <a:lnTo>
                  <a:pt x="177701" y="7367"/>
                </a:lnTo>
                <a:lnTo>
                  <a:pt x="177868" y="7367"/>
                </a:lnTo>
                <a:lnTo>
                  <a:pt x="178036" y="7256"/>
                </a:lnTo>
                <a:lnTo>
                  <a:pt x="194388" y="25450"/>
                </a:lnTo>
                <a:lnTo>
                  <a:pt x="194277" y="25673"/>
                </a:lnTo>
                <a:lnTo>
                  <a:pt x="194221" y="25896"/>
                </a:lnTo>
                <a:lnTo>
                  <a:pt x="194277" y="26175"/>
                </a:lnTo>
                <a:lnTo>
                  <a:pt x="194444" y="26343"/>
                </a:lnTo>
                <a:lnTo>
                  <a:pt x="194611" y="26510"/>
                </a:lnTo>
                <a:lnTo>
                  <a:pt x="194890" y="26566"/>
                </a:lnTo>
                <a:lnTo>
                  <a:pt x="195058" y="26566"/>
                </a:lnTo>
                <a:lnTo>
                  <a:pt x="195169" y="26510"/>
                </a:lnTo>
                <a:lnTo>
                  <a:pt x="195337" y="26399"/>
                </a:lnTo>
                <a:lnTo>
                  <a:pt x="195449" y="26287"/>
                </a:lnTo>
                <a:lnTo>
                  <a:pt x="211410" y="32538"/>
                </a:lnTo>
                <a:lnTo>
                  <a:pt x="211410" y="32594"/>
                </a:lnTo>
                <a:lnTo>
                  <a:pt x="211466" y="32873"/>
                </a:lnTo>
                <a:lnTo>
                  <a:pt x="211634" y="33040"/>
                </a:lnTo>
                <a:lnTo>
                  <a:pt x="211801" y="33208"/>
                </a:lnTo>
                <a:lnTo>
                  <a:pt x="212080" y="33263"/>
                </a:lnTo>
                <a:lnTo>
                  <a:pt x="212359" y="33208"/>
                </a:lnTo>
                <a:lnTo>
                  <a:pt x="212527" y="33040"/>
                </a:lnTo>
                <a:lnTo>
                  <a:pt x="212694" y="32873"/>
                </a:lnTo>
                <a:lnTo>
                  <a:pt x="212750" y="32594"/>
                </a:lnTo>
                <a:lnTo>
                  <a:pt x="212750" y="32538"/>
                </a:lnTo>
                <a:lnTo>
                  <a:pt x="229214" y="22994"/>
                </a:lnTo>
                <a:lnTo>
                  <a:pt x="229437" y="23162"/>
                </a:lnTo>
                <a:lnTo>
                  <a:pt x="229716" y="23217"/>
                </a:lnTo>
                <a:lnTo>
                  <a:pt x="229995" y="23162"/>
                </a:lnTo>
                <a:lnTo>
                  <a:pt x="230163" y="22994"/>
                </a:lnTo>
                <a:lnTo>
                  <a:pt x="230330" y="22827"/>
                </a:lnTo>
                <a:lnTo>
                  <a:pt x="230386" y="22548"/>
                </a:lnTo>
                <a:lnTo>
                  <a:pt x="230386" y="22492"/>
                </a:lnTo>
                <a:lnTo>
                  <a:pt x="246180" y="16297"/>
                </a:lnTo>
                <a:lnTo>
                  <a:pt x="246404" y="16464"/>
                </a:lnTo>
                <a:lnTo>
                  <a:pt x="246683" y="16520"/>
                </a:lnTo>
                <a:lnTo>
                  <a:pt x="246962" y="16464"/>
                </a:lnTo>
                <a:lnTo>
                  <a:pt x="247129" y="16297"/>
                </a:lnTo>
                <a:lnTo>
                  <a:pt x="247297" y="16130"/>
                </a:lnTo>
                <a:lnTo>
                  <a:pt x="247352" y="15851"/>
                </a:lnTo>
                <a:lnTo>
                  <a:pt x="247297" y="15683"/>
                </a:lnTo>
                <a:lnTo>
                  <a:pt x="263761" y="1507"/>
                </a:lnTo>
                <a:lnTo>
                  <a:pt x="263872" y="1619"/>
                </a:lnTo>
                <a:lnTo>
                  <a:pt x="264040" y="1730"/>
                </a:lnTo>
                <a:lnTo>
                  <a:pt x="264151" y="1786"/>
                </a:lnTo>
                <a:lnTo>
                  <a:pt x="264319" y="1786"/>
                </a:lnTo>
                <a:lnTo>
                  <a:pt x="264542" y="1730"/>
                </a:lnTo>
                <a:lnTo>
                  <a:pt x="264765" y="1619"/>
                </a:lnTo>
                <a:lnTo>
                  <a:pt x="264877" y="1451"/>
                </a:lnTo>
                <a:lnTo>
                  <a:pt x="264988" y="1228"/>
                </a:lnTo>
                <a:lnTo>
                  <a:pt x="280839" y="3237"/>
                </a:lnTo>
                <a:lnTo>
                  <a:pt x="280839" y="3349"/>
                </a:lnTo>
                <a:lnTo>
                  <a:pt x="280894" y="3628"/>
                </a:lnTo>
                <a:lnTo>
                  <a:pt x="281062" y="3795"/>
                </a:lnTo>
                <a:lnTo>
                  <a:pt x="281229" y="3963"/>
                </a:lnTo>
                <a:lnTo>
                  <a:pt x="281508" y="4019"/>
                </a:lnTo>
                <a:lnTo>
                  <a:pt x="281787" y="3963"/>
                </a:lnTo>
                <a:lnTo>
                  <a:pt x="281955" y="3795"/>
                </a:lnTo>
                <a:lnTo>
                  <a:pt x="282122" y="3628"/>
                </a:lnTo>
                <a:lnTo>
                  <a:pt x="282178" y="3349"/>
                </a:lnTo>
                <a:lnTo>
                  <a:pt x="285750" y="3349"/>
                </a:lnTo>
                <a:lnTo>
                  <a:pt x="285750" y="3126"/>
                </a:lnTo>
                <a:lnTo>
                  <a:pt x="282122" y="3126"/>
                </a:lnTo>
                <a:lnTo>
                  <a:pt x="282067" y="2958"/>
                </a:lnTo>
                <a:lnTo>
                  <a:pt x="281899" y="2791"/>
                </a:lnTo>
                <a:lnTo>
                  <a:pt x="281732" y="2735"/>
                </a:lnTo>
                <a:lnTo>
                  <a:pt x="281508" y="2679"/>
                </a:lnTo>
                <a:lnTo>
                  <a:pt x="281341" y="2679"/>
                </a:lnTo>
                <a:lnTo>
                  <a:pt x="281174" y="2791"/>
                </a:lnTo>
                <a:lnTo>
                  <a:pt x="281006" y="2902"/>
                </a:lnTo>
                <a:lnTo>
                  <a:pt x="280894" y="3014"/>
                </a:lnTo>
                <a:lnTo>
                  <a:pt x="264988" y="1005"/>
                </a:lnTo>
                <a:lnTo>
                  <a:pt x="264877" y="782"/>
                </a:lnTo>
                <a:lnTo>
                  <a:pt x="264765" y="614"/>
                </a:lnTo>
                <a:lnTo>
                  <a:pt x="264542" y="503"/>
                </a:lnTo>
                <a:lnTo>
                  <a:pt x="264319" y="447"/>
                </a:lnTo>
                <a:lnTo>
                  <a:pt x="264040" y="503"/>
                </a:lnTo>
                <a:lnTo>
                  <a:pt x="263872" y="670"/>
                </a:lnTo>
                <a:lnTo>
                  <a:pt x="263705" y="838"/>
                </a:lnTo>
                <a:lnTo>
                  <a:pt x="263649" y="1117"/>
                </a:lnTo>
                <a:lnTo>
                  <a:pt x="263705" y="1284"/>
                </a:lnTo>
                <a:lnTo>
                  <a:pt x="247241" y="15460"/>
                </a:lnTo>
                <a:lnTo>
                  <a:pt x="247129" y="15348"/>
                </a:lnTo>
                <a:lnTo>
                  <a:pt x="246962" y="15237"/>
                </a:lnTo>
                <a:lnTo>
                  <a:pt x="246850" y="15181"/>
                </a:lnTo>
                <a:lnTo>
                  <a:pt x="246683" y="15181"/>
                </a:lnTo>
                <a:lnTo>
                  <a:pt x="246404" y="15237"/>
                </a:lnTo>
                <a:lnTo>
                  <a:pt x="246236" y="15404"/>
                </a:lnTo>
                <a:lnTo>
                  <a:pt x="246069" y="15571"/>
                </a:lnTo>
                <a:lnTo>
                  <a:pt x="246013" y="15851"/>
                </a:lnTo>
                <a:lnTo>
                  <a:pt x="246069" y="16130"/>
                </a:lnTo>
                <a:lnTo>
                  <a:pt x="230330" y="22269"/>
                </a:lnTo>
                <a:lnTo>
                  <a:pt x="230219" y="22101"/>
                </a:lnTo>
                <a:lnTo>
                  <a:pt x="230051" y="21990"/>
                </a:lnTo>
                <a:lnTo>
                  <a:pt x="229884" y="21934"/>
                </a:lnTo>
                <a:lnTo>
                  <a:pt x="229716" y="21878"/>
                </a:lnTo>
                <a:lnTo>
                  <a:pt x="229437" y="21934"/>
                </a:lnTo>
                <a:lnTo>
                  <a:pt x="229270" y="22101"/>
                </a:lnTo>
                <a:lnTo>
                  <a:pt x="229102" y="22269"/>
                </a:lnTo>
                <a:lnTo>
                  <a:pt x="229046" y="22548"/>
                </a:lnTo>
                <a:lnTo>
                  <a:pt x="229102" y="22827"/>
                </a:lnTo>
                <a:lnTo>
                  <a:pt x="212694" y="32315"/>
                </a:lnTo>
                <a:lnTo>
                  <a:pt x="212582" y="32147"/>
                </a:lnTo>
                <a:lnTo>
                  <a:pt x="212415" y="32036"/>
                </a:lnTo>
                <a:lnTo>
                  <a:pt x="212248" y="31924"/>
                </a:lnTo>
                <a:lnTo>
                  <a:pt x="212080" y="31924"/>
                </a:lnTo>
                <a:lnTo>
                  <a:pt x="211913" y="31980"/>
                </a:lnTo>
                <a:lnTo>
                  <a:pt x="211745" y="32036"/>
                </a:lnTo>
                <a:lnTo>
                  <a:pt x="211578" y="32147"/>
                </a:lnTo>
                <a:lnTo>
                  <a:pt x="211466" y="32315"/>
                </a:lnTo>
                <a:lnTo>
                  <a:pt x="195504" y="26120"/>
                </a:lnTo>
                <a:lnTo>
                  <a:pt x="195560" y="25896"/>
                </a:lnTo>
                <a:lnTo>
                  <a:pt x="195504" y="25617"/>
                </a:lnTo>
                <a:lnTo>
                  <a:pt x="195337" y="25450"/>
                </a:lnTo>
                <a:lnTo>
                  <a:pt x="195169" y="25282"/>
                </a:lnTo>
                <a:lnTo>
                  <a:pt x="194890" y="25227"/>
                </a:lnTo>
                <a:lnTo>
                  <a:pt x="194723" y="25227"/>
                </a:lnTo>
                <a:lnTo>
                  <a:pt x="194556" y="25338"/>
                </a:lnTo>
                <a:lnTo>
                  <a:pt x="178203" y="7144"/>
                </a:lnTo>
                <a:lnTo>
                  <a:pt x="178315" y="6921"/>
                </a:lnTo>
                <a:lnTo>
                  <a:pt x="178371" y="6698"/>
                </a:lnTo>
                <a:lnTo>
                  <a:pt x="178315" y="6419"/>
                </a:lnTo>
                <a:lnTo>
                  <a:pt x="178147" y="6251"/>
                </a:lnTo>
                <a:lnTo>
                  <a:pt x="177980" y="6084"/>
                </a:lnTo>
                <a:lnTo>
                  <a:pt x="177701" y="6028"/>
                </a:lnTo>
                <a:lnTo>
                  <a:pt x="177533" y="6028"/>
                </a:lnTo>
                <a:lnTo>
                  <a:pt x="177366" y="6084"/>
                </a:lnTo>
                <a:lnTo>
                  <a:pt x="177254" y="6195"/>
                </a:lnTo>
                <a:lnTo>
                  <a:pt x="177143" y="6307"/>
                </a:lnTo>
                <a:lnTo>
                  <a:pt x="160958" y="726"/>
                </a:lnTo>
                <a:lnTo>
                  <a:pt x="160958" y="670"/>
                </a:lnTo>
                <a:lnTo>
                  <a:pt x="160902" y="391"/>
                </a:lnTo>
                <a:lnTo>
                  <a:pt x="160734" y="224"/>
                </a:lnTo>
                <a:lnTo>
                  <a:pt x="160567" y="56"/>
                </a:lnTo>
                <a:lnTo>
                  <a:pt x="160288" y="0"/>
                </a:lnTo>
                <a:close/>
              </a:path>
            </a:pathLst>
          </a:custGeom>
          <a:solidFill>
            <a:srgbClr val="FFFFFF">
              <a:alpha val="3500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63"/>
        <p:cNvGrpSpPr/>
        <p:nvPr/>
      </p:nvGrpSpPr>
      <p:grpSpPr>
        <a:xfrm>
          <a:off x="0" y="0"/>
          <a:ext cx="0" cy="0"/>
          <a:chOff x="0" y="0"/>
          <a:chExt cx="0" cy="0"/>
        </a:xfrm>
      </p:grpSpPr>
      <p:sp>
        <p:nvSpPr>
          <p:cNvPr id="664" name="Shape 664"/>
          <p:cNvSpPr/>
          <p:nvPr/>
        </p:nvSpPr>
        <p:spPr>
          <a:xfrm>
            <a:off x="-25" y="4329000"/>
            <a:ext cx="9144000" cy="814500"/>
          </a:xfrm>
          <a:prstGeom prst="rect">
            <a:avLst/>
          </a:prstGeom>
          <a:solidFill>
            <a:srgbClr val="00041C">
              <a:alpha val="1846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65" name="Shape 665"/>
          <p:cNvSpPr txBox="1">
            <a:spLocks noGrp="1"/>
          </p:cNvSpPr>
          <p:nvPr>
            <p:ph type="body" idx="1"/>
          </p:nvPr>
        </p:nvSpPr>
        <p:spPr>
          <a:xfrm>
            <a:off x="553650" y="4496202"/>
            <a:ext cx="8036700" cy="519600"/>
          </a:xfrm>
          <a:prstGeom prst="rect">
            <a:avLst/>
          </a:prstGeom>
        </p:spPr>
        <p:txBody>
          <a:bodyPr spcFirstLastPara="1" wrap="square" lIns="91425" tIns="91425" rIns="91425" bIns="91425" anchor="t" anchorCtr="0"/>
          <a:lstStyle>
            <a:lvl1pPr marL="457200" lvl="0" indent="-228600" algn="ctr">
              <a:spcBef>
                <a:spcPts val="360"/>
              </a:spcBef>
              <a:spcAft>
                <a:spcPts val="0"/>
              </a:spcAft>
              <a:buSzPts val="1400"/>
              <a:buNone/>
              <a:defRPr sz="1400"/>
            </a:lvl1pPr>
          </a:lstStyle>
          <a:p>
            <a:endParaRPr/>
          </a:p>
        </p:txBody>
      </p:sp>
      <p:sp>
        <p:nvSpPr>
          <p:cNvPr id="666" name="Shape 666"/>
          <p:cNvSpPr txBox="1">
            <a:spLocks noGrp="1"/>
          </p:cNvSpPr>
          <p:nvPr>
            <p:ph type="sldNum" idx="12"/>
          </p:nvPr>
        </p:nvSpPr>
        <p:spPr>
          <a:xfrm>
            <a:off x="8586575" y="-11875"/>
            <a:ext cx="557400" cy="547800"/>
          </a:xfrm>
          <a:prstGeom prst="rect">
            <a:avLst/>
          </a:prstGeom>
        </p:spPr>
        <p:txBody>
          <a:bodyPr spcFirstLastPara="1" wrap="square" lIns="91425" tIns="91425" rIns="91425" bIns="91425" anchor="ctr" anchorCtr="0">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67"/>
        <p:cNvGrpSpPr/>
        <p:nvPr/>
      </p:nvGrpSpPr>
      <p:grpSpPr>
        <a:xfrm>
          <a:off x="0" y="0"/>
          <a:ext cx="0" cy="0"/>
          <a:chOff x="0" y="0"/>
          <a:chExt cx="0" cy="0"/>
        </a:xfrm>
      </p:grpSpPr>
      <p:sp>
        <p:nvSpPr>
          <p:cNvPr id="668" name="Shape 668"/>
          <p:cNvSpPr txBox="1">
            <a:spLocks noGrp="1"/>
          </p:cNvSpPr>
          <p:nvPr>
            <p:ph type="sldNum" idx="12"/>
          </p:nvPr>
        </p:nvSpPr>
        <p:spPr>
          <a:xfrm>
            <a:off x="8586575" y="-11875"/>
            <a:ext cx="557400" cy="547800"/>
          </a:xfrm>
          <a:prstGeom prst="rect">
            <a:avLst/>
          </a:prstGeom>
        </p:spPr>
        <p:txBody>
          <a:bodyPr spcFirstLastPara="1" wrap="square" lIns="91425" tIns="91425" rIns="91425" bIns="91425" anchor="ctr" anchorCtr="0">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with graphs">
  <p:cSld name="BLANK_2">
    <p:spTree>
      <p:nvGrpSpPr>
        <p:cNvPr id="1" name="Shape 669"/>
        <p:cNvGrpSpPr/>
        <p:nvPr/>
      </p:nvGrpSpPr>
      <p:grpSpPr>
        <a:xfrm>
          <a:off x="0" y="0"/>
          <a:ext cx="0" cy="0"/>
          <a:chOff x="0" y="0"/>
          <a:chExt cx="0" cy="0"/>
        </a:xfrm>
      </p:grpSpPr>
      <p:sp>
        <p:nvSpPr>
          <p:cNvPr id="670" name="Shape 670"/>
          <p:cNvSpPr txBox="1">
            <a:spLocks noGrp="1"/>
          </p:cNvSpPr>
          <p:nvPr>
            <p:ph type="sldNum" idx="12"/>
          </p:nvPr>
        </p:nvSpPr>
        <p:spPr>
          <a:xfrm>
            <a:off x="8586575" y="-11875"/>
            <a:ext cx="557400" cy="547800"/>
          </a:xfrm>
          <a:prstGeom prst="rect">
            <a:avLst/>
          </a:prstGeom>
        </p:spPr>
        <p:txBody>
          <a:bodyPr spcFirstLastPara="1" wrap="square" lIns="91425" tIns="91425" rIns="91425" bIns="91425" anchor="ctr" anchorCtr="0">
            <a:noAutofit/>
          </a:bodyPr>
          <a:lstStyle>
            <a:lvl1pPr lvl="0" rtl="0">
              <a:spcBef>
                <a:spcPts val="0"/>
              </a:spcBef>
              <a:buNone/>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pPr marL="0" lvl="0" indent="0">
              <a:spcBef>
                <a:spcPts val="0"/>
              </a:spcBef>
              <a:spcAft>
                <a:spcPts val="0"/>
              </a:spcAft>
              <a:buNone/>
            </a:pPr>
            <a:fld id="{00000000-1234-1234-1234-123412341234}" type="slidenum">
              <a:rPr lang="en"/>
              <a:t>‹#›</a:t>
            </a:fld>
            <a:endParaRPr/>
          </a:p>
        </p:txBody>
      </p:sp>
      <p:grpSp>
        <p:nvGrpSpPr>
          <p:cNvPr id="671" name="Shape 671"/>
          <p:cNvGrpSpPr/>
          <p:nvPr/>
        </p:nvGrpSpPr>
        <p:grpSpPr>
          <a:xfrm>
            <a:off x="28550" y="3850565"/>
            <a:ext cx="9094048" cy="1293104"/>
            <a:chOff x="28544" y="3514688"/>
            <a:chExt cx="9094048" cy="1628800"/>
          </a:xfrm>
        </p:grpSpPr>
        <p:sp>
          <p:nvSpPr>
            <p:cNvPr id="672" name="Shape 672"/>
            <p:cNvSpPr/>
            <p:nvPr/>
          </p:nvSpPr>
          <p:spPr>
            <a:xfrm>
              <a:off x="300032" y="4491616"/>
              <a:ext cx="228608" cy="651872"/>
            </a:xfrm>
            <a:custGeom>
              <a:avLst/>
              <a:gdLst/>
              <a:ahLst/>
              <a:cxnLst/>
              <a:rect l="0" t="0" r="0" b="0"/>
              <a:pathLst>
                <a:path w="7144" h="20371" extrusionOk="0">
                  <a:moveTo>
                    <a:pt x="0" y="0"/>
                  </a:moveTo>
                  <a:lnTo>
                    <a:pt x="0" y="20371"/>
                  </a:lnTo>
                  <a:lnTo>
                    <a:pt x="7144" y="20371"/>
                  </a:lnTo>
                  <a:lnTo>
                    <a:pt x="7144"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73" name="Shape 673"/>
            <p:cNvSpPr/>
            <p:nvPr/>
          </p:nvSpPr>
          <p:spPr>
            <a:xfrm>
              <a:off x="28544" y="4220160"/>
              <a:ext cx="228640" cy="923328"/>
            </a:xfrm>
            <a:custGeom>
              <a:avLst/>
              <a:gdLst/>
              <a:ahLst/>
              <a:cxnLst/>
              <a:rect l="0" t="0" r="0" b="0"/>
              <a:pathLst>
                <a:path w="7145" h="28854" extrusionOk="0">
                  <a:moveTo>
                    <a:pt x="1" y="0"/>
                  </a:moveTo>
                  <a:lnTo>
                    <a:pt x="1" y="28854"/>
                  </a:lnTo>
                  <a:lnTo>
                    <a:pt x="7145" y="28854"/>
                  </a:lnTo>
                  <a:lnTo>
                    <a:pt x="7145"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74" name="Shape 674"/>
            <p:cNvSpPr/>
            <p:nvPr/>
          </p:nvSpPr>
          <p:spPr>
            <a:xfrm>
              <a:off x="576832" y="3939744"/>
              <a:ext cx="230432" cy="1203744"/>
            </a:xfrm>
            <a:custGeom>
              <a:avLst/>
              <a:gdLst/>
              <a:ahLst/>
              <a:cxnLst/>
              <a:rect l="0" t="0" r="0" b="0"/>
              <a:pathLst>
                <a:path w="7201" h="37617" extrusionOk="0">
                  <a:moveTo>
                    <a:pt x="1" y="1"/>
                  </a:moveTo>
                  <a:lnTo>
                    <a:pt x="1" y="37617"/>
                  </a:lnTo>
                  <a:lnTo>
                    <a:pt x="7200" y="37617"/>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75" name="Shape 675"/>
            <p:cNvSpPr/>
            <p:nvPr/>
          </p:nvSpPr>
          <p:spPr>
            <a:xfrm>
              <a:off x="853664" y="4120128"/>
              <a:ext cx="230400" cy="1023360"/>
            </a:xfrm>
            <a:custGeom>
              <a:avLst/>
              <a:gdLst/>
              <a:ahLst/>
              <a:cxnLst/>
              <a:rect l="0" t="0" r="0" b="0"/>
              <a:pathLst>
                <a:path w="7200" h="31980" extrusionOk="0">
                  <a:moveTo>
                    <a:pt x="0" y="1"/>
                  </a:moveTo>
                  <a:lnTo>
                    <a:pt x="0" y="31980"/>
                  </a:lnTo>
                  <a:lnTo>
                    <a:pt x="7200" y="31980"/>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76" name="Shape 676"/>
            <p:cNvSpPr/>
            <p:nvPr/>
          </p:nvSpPr>
          <p:spPr>
            <a:xfrm>
              <a:off x="1130496" y="4627328"/>
              <a:ext cx="230400" cy="516160"/>
            </a:xfrm>
            <a:custGeom>
              <a:avLst/>
              <a:gdLst/>
              <a:ahLst/>
              <a:cxnLst/>
              <a:rect l="0" t="0" r="0" b="0"/>
              <a:pathLst>
                <a:path w="7200" h="16130" extrusionOk="0">
                  <a:moveTo>
                    <a:pt x="0" y="1"/>
                  </a:moveTo>
                  <a:lnTo>
                    <a:pt x="0" y="16130"/>
                  </a:lnTo>
                  <a:lnTo>
                    <a:pt x="7200" y="16130"/>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77" name="Shape 677"/>
            <p:cNvSpPr/>
            <p:nvPr/>
          </p:nvSpPr>
          <p:spPr>
            <a:xfrm>
              <a:off x="1409088" y="3821888"/>
              <a:ext cx="228640" cy="1321600"/>
            </a:xfrm>
            <a:custGeom>
              <a:avLst/>
              <a:gdLst/>
              <a:ahLst/>
              <a:cxnLst/>
              <a:rect l="0" t="0" r="0" b="0"/>
              <a:pathLst>
                <a:path w="7145" h="41300" extrusionOk="0">
                  <a:moveTo>
                    <a:pt x="1" y="0"/>
                  </a:moveTo>
                  <a:lnTo>
                    <a:pt x="1" y="41300"/>
                  </a:lnTo>
                  <a:lnTo>
                    <a:pt x="7144" y="41300"/>
                  </a:lnTo>
                  <a:lnTo>
                    <a:pt x="7144"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78" name="Shape 678"/>
            <p:cNvSpPr/>
            <p:nvPr/>
          </p:nvSpPr>
          <p:spPr>
            <a:xfrm>
              <a:off x="1685920" y="4175488"/>
              <a:ext cx="230400" cy="968000"/>
            </a:xfrm>
            <a:custGeom>
              <a:avLst/>
              <a:gdLst/>
              <a:ahLst/>
              <a:cxnLst/>
              <a:rect l="0" t="0" r="0" b="0"/>
              <a:pathLst>
                <a:path w="7200" h="30250" extrusionOk="0">
                  <a:moveTo>
                    <a:pt x="0" y="1"/>
                  </a:moveTo>
                  <a:lnTo>
                    <a:pt x="0" y="30250"/>
                  </a:lnTo>
                  <a:lnTo>
                    <a:pt x="7200" y="30250"/>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79" name="Shape 679"/>
            <p:cNvSpPr/>
            <p:nvPr/>
          </p:nvSpPr>
          <p:spPr>
            <a:xfrm>
              <a:off x="1962720" y="3939744"/>
              <a:ext cx="230432" cy="1203744"/>
            </a:xfrm>
            <a:custGeom>
              <a:avLst/>
              <a:gdLst/>
              <a:ahLst/>
              <a:cxnLst/>
              <a:rect l="0" t="0" r="0" b="0"/>
              <a:pathLst>
                <a:path w="7201" h="37617" extrusionOk="0">
                  <a:moveTo>
                    <a:pt x="1" y="1"/>
                  </a:moveTo>
                  <a:lnTo>
                    <a:pt x="1" y="37617"/>
                  </a:lnTo>
                  <a:lnTo>
                    <a:pt x="7200" y="37617"/>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80" name="Shape 680"/>
            <p:cNvSpPr/>
            <p:nvPr/>
          </p:nvSpPr>
          <p:spPr>
            <a:xfrm>
              <a:off x="2239552" y="4355872"/>
              <a:ext cx="230400" cy="787616"/>
            </a:xfrm>
            <a:custGeom>
              <a:avLst/>
              <a:gdLst/>
              <a:ahLst/>
              <a:cxnLst/>
              <a:rect l="0" t="0" r="0" b="0"/>
              <a:pathLst>
                <a:path w="7200" h="24613" extrusionOk="0">
                  <a:moveTo>
                    <a:pt x="0" y="1"/>
                  </a:moveTo>
                  <a:lnTo>
                    <a:pt x="0" y="24613"/>
                  </a:lnTo>
                  <a:lnTo>
                    <a:pt x="7200" y="24613"/>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81" name="Shape 681"/>
            <p:cNvSpPr/>
            <p:nvPr/>
          </p:nvSpPr>
          <p:spPr>
            <a:xfrm>
              <a:off x="2516384" y="3821888"/>
              <a:ext cx="230400" cy="1321600"/>
            </a:xfrm>
            <a:custGeom>
              <a:avLst/>
              <a:gdLst/>
              <a:ahLst/>
              <a:cxnLst/>
              <a:rect l="0" t="0" r="0" b="0"/>
              <a:pathLst>
                <a:path w="7200" h="41300" extrusionOk="0">
                  <a:moveTo>
                    <a:pt x="0" y="0"/>
                  </a:moveTo>
                  <a:lnTo>
                    <a:pt x="0" y="41300"/>
                  </a:lnTo>
                  <a:lnTo>
                    <a:pt x="7200" y="41300"/>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82" name="Shape 682"/>
            <p:cNvSpPr/>
            <p:nvPr/>
          </p:nvSpPr>
          <p:spPr>
            <a:xfrm>
              <a:off x="2794976" y="4175488"/>
              <a:ext cx="228640" cy="968000"/>
            </a:xfrm>
            <a:custGeom>
              <a:avLst/>
              <a:gdLst/>
              <a:ahLst/>
              <a:cxnLst/>
              <a:rect l="0" t="0" r="0" b="0"/>
              <a:pathLst>
                <a:path w="7145" h="30250" extrusionOk="0">
                  <a:moveTo>
                    <a:pt x="1" y="1"/>
                  </a:moveTo>
                  <a:lnTo>
                    <a:pt x="1" y="30250"/>
                  </a:lnTo>
                  <a:lnTo>
                    <a:pt x="7144" y="30250"/>
                  </a:lnTo>
                  <a:lnTo>
                    <a:pt x="7144"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83" name="Shape 683"/>
            <p:cNvSpPr/>
            <p:nvPr/>
          </p:nvSpPr>
          <p:spPr>
            <a:xfrm>
              <a:off x="3071808" y="3659360"/>
              <a:ext cx="230400" cy="1484128"/>
            </a:xfrm>
            <a:custGeom>
              <a:avLst/>
              <a:gdLst/>
              <a:ahLst/>
              <a:cxnLst/>
              <a:rect l="0" t="0" r="0" b="0"/>
              <a:pathLst>
                <a:path w="7200" h="46379" extrusionOk="0">
                  <a:moveTo>
                    <a:pt x="0" y="1"/>
                  </a:moveTo>
                  <a:lnTo>
                    <a:pt x="0" y="46379"/>
                  </a:lnTo>
                  <a:lnTo>
                    <a:pt x="7200" y="46379"/>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84" name="Shape 684"/>
            <p:cNvSpPr/>
            <p:nvPr/>
          </p:nvSpPr>
          <p:spPr>
            <a:xfrm>
              <a:off x="3348608" y="3821888"/>
              <a:ext cx="230432" cy="1321600"/>
            </a:xfrm>
            <a:custGeom>
              <a:avLst/>
              <a:gdLst/>
              <a:ahLst/>
              <a:cxnLst/>
              <a:rect l="0" t="0" r="0" b="0"/>
              <a:pathLst>
                <a:path w="7201" h="41300" extrusionOk="0">
                  <a:moveTo>
                    <a:pt x="1" y="0"/>
                  </a:moveTo>
                  <a:lnTo>
                    <a:pt x="1" y="41300"/>
                  </a:lnTo>
                  <a:lnTo>
                    <a:pt x="7200" y="41300"/>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85" name="Shape 685"/>
            <p:cNvSpPr/>
            <p:nvPr/>
          </p:nvSpPr>
          <p:spPr>
            <a:xfrm>
              <a:off x="3625440" y="4220160"/>
              <a:ext cx="230400" cy="923328"/>
            </a:xfrm>
            <a:custGeom>
              <a:avLst/>
              <a:gdLst/>
              <a:ahLst/>
              <a:cxnLst/>
              <a:rect l="0" t="0" r="0" b="0"/>
              <a:pathLst>
                <a:path w="7200" h="28854" extrusionOk="0">
                  <a:moveTo>
                    <a:pt x="0" y="0"/>
                  </a:moveTo>
                  <a:lnTo>
                    <a:pt x="0" y="28854"/>
                  </a:lnTo>
                  <a:lnTo>
                    <a:pt x="7200" y="28854"/>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86" name="Shape 686"/>
            <p:cNvSpPr/>
            <p:nvPr/>
          </p:nvSpPr>
          <p:spPr>
            <a:xfrm>
              <a:off x="3904032" y="4491616"/>
              <a:ext cx="228640" cy="651872"/>
            </a:xfrm>
            <a:custGeom>
              <a:avLst/>
              <a:gdLst/>
              <a:ahLst/>
              <a:cxnLst/>
              <a:rect l="0" t="0" r="0" b="0"/>
              <a:pathLst>
                <a:path w="7145" h="20371" extrusionOk="0">
                  <a:moveTo>
                    <a:pt x="1" y="0"/>
                  </a:moveTo>
                  <a:lnTo>
                    <a:pt x="1" y="20371"/>
                  </a:lnTo>
                  <a:lnTo>
                    <a:pt x="7145" y="20371"/>
                  </a:lnTo>
                  <a:lnTo>
                    <a:pt x="7145"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87" name="Shape 687"/>
            <p:cNvSpPr/>
            <p:nvPr/>
          </p:nvSpPr>
          <p:spPr>
            <a:xfrm>
              <a:off x="4180864" y="4284448"/>
              <a:ext cx="230432" cy="859040"/>
            </a:xfrm>
            <a:custGeom>
              <a:avLst/>
              <a:gdLst/>
              <a:ahLst/>
              <a:cxnLst/>
              <a:rect l="0" t="0" r="0" b="0"/>
              <a:pathLst>
                <a:path w="7201" h="26845" extrusionOk="0">
                  <a:moveTo>
                    <a:pt x="0" y="0"/>
                  </a:moveTo>
                  <a:lnTo>
                    <a:pt x="0" y="26845"/>
                  </a:lnTo>
                  <a:lnTo>
                    <a:pt x="7200" y="26845"/>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88" name="Shape 688"/>
            <p:cNvSpPr/>
            <p:nvPr/>
          </p:nvSpPr>
          <p:spPr>
            <a:xfrm>
              <a:off x="4457696" y="4004032"/>
              <a:ext cx="230400" cy="1139456"/>
            </a:xfrm>
            <a:custGeom>
              <a:avLst/>
              <a:gdLst/>
              <a:ahLst/>
              <a:cxnLst/>
              <a:rect l="0" t="0" r="0" b="0"/>
              <a:pathLst>
                <a:path w="7200" h="35608" extrusionOk="0">
                  <a:moveTo>
                    <a:pt x="0" y="1"/>
                  </a:moveTo>
                  <a:lnTo>
                    <a:pt x="0" y="35608"/>
                  </a:lnTo>
                  <a:lnTo>
                    <a:pt x="7200" y="35608"/>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89" name="Shape 689"/>
            <p:cNvSpPr/>
            <p:nvPr/>
          </p:nvSpPr>
          <p:spPr>
            <a:xfrm>
              <a:off x="4734496" y="3821888"/>
              <a:ext cx="230432" cy="1321600"/>
            </a:xfrm>
            <a:custGeom>
              <a:avLst/>
              <a:gdLst/>
              <a:ahLst/>
              <a:cxnLst/>
              <a:rect l="0" t="0" r="0" b="0"/>
              <a:pathLst>
                <a:path w="7201" h="41300" extrusionOk="0">
                  <a:moveTo>
                    <a:pt x="1" y="0"/>
                  </a:moveTo>
                  <a:lnTo>
                    <a:pt x="1" y="41300"/>
                  </a:lnTo>
                  <a:lnTo>
                    <a:pt x="7200" y="41300"/>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90" name="Shape 690"/>
            <p:cNvSpPr/>
            <p:nvPr/>
          </p:nvSpPr>
          <p:spPr>
            <a:xfrm>
              <a:off x="5011328" y="3514688"/>
              <a:ext cx="230400" cy="1628800"/>
            </a:xfrm>
            <a:custGeom>
              <a:avLst/>
              <a:gdLst/>
              <a:ahLst/>
              <a:cxnLst/>
              <a:rect l="0" t="0" r="0" b="0"/>
              <a:pathLst>
                <a:path w="7200" h="50900" extrusionOk="0">
                  <a:moveTo>
                    <a:pt x="0" y="1"/>
                  </a:moveTo>
                  <a:lnTo>
                    <a:pt x="0" y="50900"/>
                  </a:lnTo>
                  <a:lnTo>
                    <a:pt x="7200" y="50900"/>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91" name="Shape 691"/>
            <p:cNvSpPr/>
            <p:nvPr/>
          </p:nvSpPr>
          <p:spPr>
            <a:xfrm>
              <a:off x="5289920" y="3939744"/>
              <a:ext cx="228640" cy="1203744"/>
            </a:xfrm>
            <a:custGeom>
              <a:avLst/>
              <a:gdLst/>
              <a:ahLst/>
              <a:cxnLst/>
              <a:rect l="0" t="0" r="0" b="0"/>
              <a:pathLst>
                <a:path w="7145" h="37617" extrusionOk="0">
                  <a:moveTo>
                    <a:pt x="1" y="1"/>
                  </a:moveTo>
                  <a:lnTo>
                    <a:pt x="1" y="37617"/>
                  </a:lnTo>
                  <a:lnTo>
                    <a:pt x="7145" y="37617"/>
                  </a:lnTo>
                  <a:lnTo>
                    <a:pt x="7145"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92" name="Shape 692"/>
            <p:cNvSpPr/>
            <p:nvPr/>
          </p:nvSpPr>
          <p:spPr>
            <a:xfrm>
              <a:off x="5566752" y="3704000"/>
              <a:ext cx="230432" cy="1439488"/>
            </a:xfrm>
            <a:custGeom>
              <a:avLst/>
              <a:gdLst/>
              <a:ahLst/>
              <a:cxnLst/>
              <a:rect l="0" t="0" r="0" b="0"/>
              <a:pathLst>
                <a:path w="7201" h="44984" extrusionOk="0">
                  <a:moveTo>
                    <a:pt x="0" y="1"/>
                  </a:moveTo>
                  <a:lnTo>
                    <a:pt x="0" y="44984"/>
                  </a:lnTo>
                  <a:lnTo>
                    <a:pt x="7200" y="44984"/>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93" name="Shape 693"/>
            <p:cNvSpPr/>
            <p:nvPr/>
          </p:nvSpPr>
          <p:spPr>
            <a:xfrm>
              <a:off x="5843584" y="3821888"/>
              <a:ext cx="230400" cy="1321600"/>
            </a:xfrm>
            <a:custGeom>
              <a:avLst/>
              <a:gdLst/>
              <a:ahLst/>
              <a:cxnLst/>
              <a:rect l="0" t="0" r="0" b="0"/>
              <a:pathLst>
                <a:path w="7200" h="41300" extrusionOk="0">
                  <a:moveTo>
                    <a:pt x="0" y="0"/>
                  </a:moveTo>
                  <a:lnTo>
                    <a:pt x="0" y="41300"/>
                  </a:lnTo>
                  <a:lnTo>
                    <a:pt x="7200" y="41300"/>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94" name="Shape 694"/>
            <p:cNvSpPr/>
            <p:nvPr/>
          </p:nvSpPr>
          <p:spPr>
            <a:xfrm>
              <a:off x="6120384" y="4329088"/>
              <a:ext cx="230432" cy="814400"/>
            </a:xfrm>
            <a:custGeom>
              <a:avLst/>
              <a:gdLst/>
              <a:ahLst/>
              <a:cxnLst/>
              <a:rect l="0" t="0" r="0" b="0"/>
              <a:pathLst>
                <a:path w="7201" h="25450" extrusionOk="0">
                  <a:moveTo>
                    <a:pt x="1" y="0"/>
                  </a:moveTo>
                  <a:lnTo>
                    <a:pt x="1" y="25450"/>
                  </a:lnTo>
                  <a:lnTo>
                    <a:pt x="7200" y="25450"/>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95" name="Shape 695"/>
            <p:cNvSpPr/>
            <p:nvPr/>
          </p:nvSpPr>
          <p:spPr>
            <a:xfrm>
              <a:off x="6399008" y="4120128"/>
              <a:ext cx="228608" cy="1023360"/>
            </a:xfrm>
            <a:custGeom>
              <a:avLst/>
              <a:gdLst/>
              <a:ahLst/>
              <a:cxnLst/>
              <a:rect l="0" t="0" r="0" b="0"/>
              <a:pathLst>
                <a:path w="7144" h="31980" extrusionOk="0">
                  <a:moveTo>
                    <a:pt x="0" y="1"/>
                  </a:moveTo>
                  <a:lnTo>
                    <a:pt x="0" y="31980"/>
                  </a:lnTo>
                  <a:lnTo>
                    <a:pt x="7144" y="31980"/>
                  </a:lnTo>
                  <a:lnTo>
                    <a:pt x="7144"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96" name="Shape 696"/>
            <p:cNvSpPr/>
            <p:nvPr/>
          </p:nvSpPr>
          <p:spPr>
            <a:xfrm>
              <a:off x="6675808" y="4538048"/>
              <a:ext cx="230432" cy="605440"/>
            </a:xfrm>
            <a:custGeom>
              <a:avLst/>
              <a:gdLst/>
              <a:ahLst/>
              <a:cxnLst/>
              <a:rect l="0" t="0" r="0" b="0"/>
              <a:pathLst>
                <a:path w="7201" h="18920" extrusionOk="0">
                  <a:moveTo>
                    <a:pt x="1" y="0"/>
                  </a:moveTo>
                  <a:lnTo>
                    <a:pt x="1" y="18920"/>
                  </a:lnTo>
                  <a:lnTo>
                    <a:pt x="7200" y="18920"/>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97" name="Shape 697"/>
            <p:cNvSpPr/>
            <p:nvPr/>
          </p:nvSpPr>
          <p:spPr>
            <a:xfrm>
              <a:off x="6952640" y="3939744"/>
              <a:ext cx="230432" cy="1203744"/>
            </a:xfrm>
            <a:custGeom>
              <a:avLst/>
              <a:gdLst/>
              <a:ahLst/>
              <a:cxnLst/>
              <a:rect l="0" t="0" r="0" b="0"/>
              <a:pathLst>
                <a:path w="7201" h="37617" extrusionOk="0">
                  <a:moveTo>
                    <a:pt x="0" y="1"/>
                  </a:moveTo>
                  <a:lnTo>
                    <a:pt x="0" y="37617"/>
                  </a:lnTo>
                  <a:lnTo>
                    <a:pt x="7200" y="37617"/>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98" name="Shape 698"/>
            <p:cNvSpPr/>
            <p:nvPr/>
          </p:nvSpPr>
          <p:spPr>
            <a:xfrm>
              <a:off x="7229472" y="4220160"/>
              <a:ext cx="230400" cy="923328"/>
            </a:xfrm>
            <a:custGeom>
              <a:avLst/>
              <a:gdLst/>
              <a:ahLst/>
              <a:cxnLst/>
              <a:rect l="0" t="0" r="0" b="0"/>
              <a:pathLst>
                <a:path w="7200" h="28854" extrusionOk="0">
                  <a:moveTo>
                    <a:pt x="0" y="0"/>
                  </a:moveTo>
                  <a:lnTo>
                    <a:pt x="0" y="28854"/>
                  </a:lnTo>
                  <a:lnTo>
                    <a:pt x="7200" y="28854"/>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99" name="Shape 699"/>
            <p:cNvSpPr/>
            <p:nvPr/>
          </p:nvSpPr>
          <p:spPr>
            <a:xfrm>
              <a:off x="7506272" y="3768288"/>
              <a:ext cx="230432" cy="1375200"/>
            </a:xfrm>
            <a:custGeom>
              <a:avLst/>
              <a:gdLst/>
              <a:ahLst/>
              <a:cxnLst/>
              <a:rect l="0" t="0" r="0" b="0"/>
              <a:pathLst>
                <a:path w="7201" h="42975" extrusionOk="0">
                  <a:moveTo>
                    <a:pt x="1" y="1"/>
                  </a:moveTo>
                  <a:lnTo>
                    <a:pt x="1" y="42975"/>
                  </a:lnTo>
                  <a:lnTo>
                    <a:pt x="7200" y="42975"/>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00" name="Shape 700"/>
            <p:cNvSpPr/>
            <p:nvPr/>
          </p:nvSpPr>
          <p:spPr>
            <a:xfrm>
              <a:off x="7784896" y="4004032"/>
              <a:ext cx="228608" cy="1139456"/>
            </a:xfrm>
            <a:custGeom>
              <a:avLst/>
              <a:gdLst/>
              <a:ahLst/>
              <a:cxnLst/>
              <a:rect l="0" t="0" r="0" b="0"/>
              <a:pathLst>
                <a:path w="7144" h="35608" extrusionOk="0">
                  <a:moveTo>
                    <a:pt x="0" y="1"/>
                  </a:moveTo>
                  <a:lnTo>
                    <a:pt x="0" y="35608"/>
                  </a:lnTo>
                  <a:lnTo>
                    <a:pt x="7144" y="35608"/>
                  </a:lnTo>
                  <a:lnTo>
                    <a:pt x="7144"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01" name="Shape 701"/>
            <p:cNvSpPr/>
            <p:nvPr/>
          </p:nvSpPr>
          <p:spPr>
            <a:xfrm>
              <a:off x="8061696" y="3596864"/>
              <a:ext cx="230432" cy="1546624"/>
            </a:xfrm>
            <a:custGeom>
              <a:avLst/>
              <a:gdLst/>
              <a:ahLst/>
              <a:cxnLst/>
              <a:rect l="0" t="0" r="0" b="0"/>
              <a:pathLst>
                <a:path w="7201" h="48332" extrusionOk="0">
                  <a:moveTo>
                    <a:pt x="1" y="0"/>
                  </a:moveTo>
                  <a:lnTo>
                    <a:pt x="1" y="48332"/>
                  </a:lnTo>
                  <a:lnTo>
                    <a:pt x="7200" y="48332"/>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02" name="Shape 702"/>
            <p:cNvSpPr/>
            <p:nvPr/>
          </p:nvSpPr>
          <p:spPr>
            <a:xfrm>
              <a:off x="8338528" y="3514688"/>
              <a:ext cx="230400" cy="1628800"/>
            </a:xfrm>
            <a:custGeom>
              <a:avLst/>
              <a:gdLst/>
              <a:ahLst/>
              <a:cxnLst/>
              <a:rect l="0" t="0" r="0" b="0"/>
              <a:pathLst>
                <a:path w="7200" h="50900" extrusionOk="0">
                  <a:moveTo>
                    <a:pt x="0" y="1"/>
                  </a:moveTo>
                  <a:lnTo>
                    <a:pt x="0" y="50900"/>
                  </a:lnTo>
                  <a:lnTo>
                    <a:pt x="7200" y="50900"/>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03" name="Shape 703"/>
            <p:cNvSpPr/>
            <p:nvPr/>
          </p:nvSpPr>
          <p:spPr>
            <a:xfrm>
              <a:off x="8615360" y="3939744"/>
              <a:ext cx="230400" cy="1203744"/>
            </a:xfrm>
            <a:custGeom>
              <a:avLst/>
              <a:gdLst/>
              <a:ahLst/>
              <a:cxnLst/>
              <a:rect l="0" t="0" r="0" b="0"/>
              <a:pathLst>
                <a:path w="7200" h="37617" extrusionOk="0">
                  <a:moveTo>
                    <a:pt x="0" y="1"/>
                  </a:moveTo>
                  <a:lnTo>
                    <a:pt x="0" y="37617"/>
                  </a:lnTo>
                  <a:lnTo>
                    <a:pt x="7200" y="37617"/>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04" name="Shape 704"/>
            <p:cNvSpPr/>
            <p:nvPr/>
          </p:nvSpPr>
          <p:spPr>
            <a:xfrm>
              <a:off x="8893952" y="3596864"/>
              <a:ext cx="228640" cy="1546624"/>
            </a:xfrm>
            <a:custGeom>
              <a:avLst/>
              <a:gdLst/>
              <a:ahLst/>
              <a:cxnLst/>
              <a:rect l="0" t="0" r="0" b="0"/>
              <a:pathLst>
                <a:path w="7145" h="48332" extrusionOk="0">
                  <a:moveTo>
                    <a:pt x="1" y="0"/>
                  </a:moveTo>
                  <a:lnTo>
                    <a:pt x="1" y="48332"/>
                  </a:lnTo>
                  <a:lnTo>
                    <a:pt x="7144" y="48332"/>
                  </a:lnTo>
                  <a:lnTo>
                    <a:pt x="7144"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705" name="Shape 705"/>
          <p:cNvGrpSpPr/>
          <p:nvPr/>
        </p:nvGrpSpPr>
        <p:grpSpPr>
          <a:xfrm>
            <a:off x="28550" y="4360998"/>
            <a:ext cx="9094048" cy="782671"/>
            <a:chOff x="28544" y="4157632"/>
            <a:chExt cx="9094048" cy="985856"/>
          </a:xfrm>
        </p:grpSpPr>
        <p:sp>
          <p:nvSpPr>
            <p:cNvPr id="706" name="Shape 706"/>
            <p:cNvSpPr/>
            <p:nvPr/>
          </p:nvSpPr>
          <p:spPr>
            <a:xfrm>
              <a:off x="435744" y="4782720"/>
              <a:ext cx="92896" cy="360768"/>
            </a:xfrm>
            <a:custGeom>
              <a:avLst/>
              <a:gdLst/>
              <a:ahLst/>
              <a:cxnLst/>
              <a:rect l="0" t="0" r="0" b="0"/>
              <a:pathLst>
                <a:path w="2903" h="11274" extrusionOk="0">
                  <a:moveTo>
                    <a:pt x="1" y="0"/>
                  </a:moveTo>
                  <a:lnTo>
                    <a:pt x="1" y="11274"/>
                  </a:lnTo>
                  <a:lnTo>
                    <a:pt x="2903" y="11274"/>
                  </a:lnTo>
                  <a:lnTo>
                    <a:pt x="2903"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07" name="Shape 707"/>
            <p:cNvSpPr/>
            <p:nvPr/>
          </p:nvSpPr>
          <p:spPr>
            <a:xfrm>
              <a:off x="300032" y="4638048"/>
              <a:ext cx="92896" cy="505440"/>
            </a:xfrm>
            <a:custGeom>
              <a:avLst/>
              <a:gdLst/>
              <a:ahLst/>
              <a:cxnLst/>
              <a:rect l="0" t="0" r="0" b="0"/>
              <a:pathLst>
                <a:path w="2903" h="15795" extrusionOk="0">
                  <a:moveTo>
                    <a:pt x="0" y="1"/>
                  </a:moveTo>
                  <a:lnTo>
                    <a:pt x="0" y="15795"/>
                  </a:lnTo>
                  <a:lnTo>
                    <a:pt x="2902" y="15795"/>
                  </a:lnTo>
                  <a:lnTo>
                    <a:pt x="2902"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08" name="Shape 708"/>
            <p:cNvSpPr/>
            <p:nvPr/>
          </p:nvSpPr>
          <p:spPr>
            <a:xfrm>
              <a:off x="164288" y="4571968"/>
              <a:ext cx="92896" cy="571520"/>
            </a:xfrm>
            <a:custGeom>
              <a:avLst/>
              <a:gdLst/>
              <a:ahLst/>
              <a:cxnLst/>
              <a:rect l="0" t="0" r="0" b="0"/>
              <a:pathLst>
                <a:path w="2903" h="17860" extrusionOk="0">
                  <a:moveTo>
                    <a:pt x="1" y="1"/>
                  </a:moveTo>
                  <a:lnTo>
                    <a:pt x="1" y="17860"/>
                  </a:lnTo>
                  <a:lnTo>
                    <a:pt x="2903" y="17860"/>
                  </a:lnTo>
                  <a:lnTo>
                    <a:pt x="2903"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09" name="Shape 709"/>
            <p:cNvSpPr/>
            <p:nvPr/>
          </p:nvSpPr>
          <p:spPr>
            <a:xfrm>
              <a:off x="28544" y="4739840"/>
              <a:ext cx="92928" cy="403648"/>
            </a:xfrm>
            <a:custGeom>
              <a:avLst/>
              <a:gdLst/>
              <a:ahLst/>
              <a:cxnLst/>
              <a:rect l="0" t="0" r="0" b="0"/>
              <a:pathLst>
                <a:path w="2904" h="12614" extrusionOk="0">
                  <a:moveTo>
                    <a:pt x="1" y="1"/>
                  </a:moveTo>
                  <a:lnTo>
                    <a:pt x="1" y="12614"/>
                  </a:lnTo>
                  <a:lnTo>
                    <a:pt x="2903" y="12614"/>
                  </a:lnTo>
                  <a:lnTo>
                    <a:pt x="2903"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10" name="Shape 710"/>
            <p:cNvSpPr/>
            <p:nvPr/>
          </p:nvSpPr>
          <p:spPr>
            <a:xfrm>
              <a:off x="712576" y="4571968"/>
              <a:ext cx="94688" cy="571520"/>
            </a:xfrm>
            <a:custGeom>
              <a:avLst/>
              <a:gdLst/>
              <a:ahLst/>
              <a:cxnLst/>
              <a:rect l="0" t="0" r="0" b="0"/>
              <a:pathLst>
                <a:path w="2959" h="17860" extrusionOk="0">
                  <a:moveTo>
                    <a:pt x="0" y="1"/>
                  </a:moveTo>
                  <a:lnTo>
                    <a:pt x="0" y="17860"/>
                  </a:lnTo>
                  <a:lnTo>
                    <a:pt x="2958" y="17860"/>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11" name="Shape 711"/>
            <p:cNvSpPr/>
            <p:nvPr/>
          </p:nvSpPr>
          <p:spPr>
            <a:xfrm>
              <a:off x="576832" y="4752352"/>
              <a:ext cx="94688" cy="391136"/>
            </a:xfrm>
            <a:custGeom>
              <a:avLst/>
              <a:gdLst/>
              <a:ahLst/>
              <a:cxnLst/>
              <a:rect l="0" t="0" r="0" b="0"/>
              <a:pathLst>
                <a:path w="2959" h="12223" extrusionOk="0">
                  <a:moveTo>
                    <a:pt x="1" y="1"/>
                  </a:moveTo>
                  <a:lnTo>
                    <a:pt x="1" y="12223"/>
                  </a:lnTo>
                  <a:lnTo>
                    <a:pt x="2959" y="12223"/>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12" name="Shape 712"/>
            <p:cNvSpPr/>
            <p:nvPr/>
          </p:nvSpPr>
          <p:spPr>
            <a:xfrm>
              <a:off x="989408" y="4386240"/>
              <a:ext cx="94656" cy="757248"/>
            </a:xfrm>
            <a:custGeom>
              <a:avLst/>
              <a:gdLst/>
              <a:ahLst/>
              <a:cxnLst/>
              <a:rect l="0" t="0" r="0" b="0"/>
              <a:pathLst>
                <a:path w="2958" h="23664" extrusionOk="0">
                  <a:moveTo>
                    <a:pt x="0" y="0"/>
                  </a:moveTo>
                  <a:lnTo>
                    <a:pt x="0" y="23664"/>
                  </a:lnTo>
                  <a:lnTo>
                    <a:pt x="2958" y="23664"/>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13" name="Shape 713"/>
            <p:cNvSpPr/>
            <p:nvPr/>
          </p:nvSpPr>
          <p:spPr>
            <a:xfrm>
              <a:off x="853664" y="4500544"/>
              <a:ext cx="94688" cy="642944"/>
            </a:xfrm>
            <a:custGeom>
              <a:avLst/>
              <a:gdLst/>
              <a:ahLst/>
              <a:cxnLst/>
              <a:rect l="0" t="0" r="0" b="0"/>
              <a:pathLst>
                <a:path w="2959" h="20092" extrusionOk="0">
                  <a:moveTo>
                    <a:pt x="0" y="0"/>
                  </a:moveTo>
                  <a:lnTo>
                    <a:pt x="0" y="20092"/>
                  </a:lnTo>
                  <a:lnTo>
                    <a:pt x="2958" y="20092"/>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14" name="Shape 714"/>
            <p:cNvSpPr/>
            <p:nvPr/>
          </p:nvSpPr>
          <p:spPr>
            <a:xfrm>
              <a:off x="1266208" y="4721984"/>
              <a:ext cx="94688" cy="421504"/>
            </a:xfrm>
            <a:custGeom>
              <a:avLst/>
              <a:gdLst/>
              <a:ahLst/>
              <a:cxnLst/>
              <a:rect l="0" t="0" r="0" b="0"/>
              <a:pathLst>
                <a:path w="2959" h="13172" extrusionOk="0">
                  <a:moveTo>
                    <a:pt x="1" y="1"/>
                  </a:moveTo>
                  <a:lnTo>
                    <a:pt x="1" y="13172"/>
                  </a:lnTo>
                  <a:lnTo>
                    <a:pt x="2959" y="13172"/>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15" name="Shape 715"/>
            <p:cNvSpPr/>
            <p:nvPr/>
          </p:nvSpPr>
          <p:spPr>
            <a:xfrm>
              <a:off x="1130496" y="4518400"/>
              <a:ext cx="94688" cy="625088"/>
            </a:xfrm>
            <a:custGeom>
              <a:avLst/>
              <a:gdLst/>
              <a:ahLst/>
              <a:cxnLst/>
              <a:rect l="0" t="0" r="0" b="0"/>
              <a:pathLst>
                <a:path w="2959" h="19534" extrusionOk="0">
                  <a:moveTo>
                    <a:pt x="0" y="0"/>
                  </a:moveTo>
                  <a:lnTo>
                    <a:pt x="0" y="19534"/>
                  </a:lnTo>
                  <a:lnTo>
                    <a:pt x="2958" y="19534"/>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16" name="Shape 716"/>
            <p:cNvSpPr/>
            <p:nvPr/>
          </p:nvSpPr>
          <p:spPr>
            <a:xfrm>
              <a:off x="1543040" y="4571968"/>
              <a:ext cx="94688" cy="571520"/>
            </a:xfrm>
            <a:custGeom>
              <a:avLst/>
              <a:gdLst/>
              <a:ahLst/>
              <a:cxnLst/>
              <a:rect l="0" t="0" r="0" b="0"/>
              <a:pathLst>
                <a:path w="2959" h="17860" extrusionOk="0">
                  <a:moveTo>
                    <a:pt x="0" y="1"/>
                  </a:moveTo>
                  <a:lnTo>
                    <a:pt x="0" y="17860"/>
                  </a:lnTo>
                  <a:lnTo>
                    <a:pt x="2958" y="17860"/>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17" name="Shape 717"/>
            <p:cNvSpPr/>
            <p:nvPr/>
          </p:nvSpPr>
          <p:spPr>
            <a:xfrm>
              <a:off x="1407296" y="4721984"/>
              <a:ext cx="94688" cy="421504"/>
            </a:xfrm>
            <a:custGeom>
              <a:avLst/>
              <a:gdLst/>
              <a:ahLst/>
              <a:cxnLst/>
              <a:rect l="0" t="0" r="0" b="0"/>
              <a:pathLst>
                <a:path w="2959" h="13172" extrusionOk="0">
                  <a:moveTo>
                    <a:pt x="1" y="1"/>
                  </a:moveTo>
                  <a:lnTo>
                    <a:pt x="1" y="13172"/>
                  </a:lnTo>
                  <a:lnTo>
                    <a:pt x="2959" y="13172"/>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18" name="Shape 718"/>
            <p:cNvSpPr/>
            <p:nvPr/>
          </p:nvSpPr>
          <p:spPr>
            <a:xfrm>
              <a:off x="1821632" y="4457664"/>
              <a:ext cx="92896" cy="685824"/>
            </a:xfrm>
            <a:custGeom>
              <a:avLst/>
              <a:gdLst/>
              <a:ahLst/>
              <a:cxnLst/>
              <a:rect l="0" t="0" r="0" b="0"/>
              <a:pathLst>
                <a:path w="2903" h="21432" extrusionOk="0">
                  <a:moveTo>
                    <a:pt x="1" y="1"/>
                  </a:moveTo>
                  <a:lnTo>
                    <a:pt x="1" y="21432"/>
                  </a:lnTo>
                  <a:lnTo>
                    <a:pt x="2903" y="21432"/>
                  </a:lnTo>
                  <a:lnTo>
                    <a:pt x="2903"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19" name="Shape 719"/>
            <p:cNvSpPr/>
            <p:nvPr/>
          </p:nvSpPr>
          <p:spPr>
            <a:xfrm>
              <a:off x="1685920" y="4638048"/>
              <a:ext cx="94688" cy="505440"/>
            </a:xfrm>
            <a:custGeom>
              <a:avLst/>
              <a:gdLst/>
              <a:ahLst/>
              <a:cxnLst/>
              <a:rect l="0" t="0" r="0" b="0"/>
              <a:pathLst>
                <a:path w="2959" h="15795" extrusionOk="0">
                  <a:moveTo>
                    <a:pt x="0" y="1"/>
                  </a:moveTo>
                  <a:lnTo>
                    <a:pt x="0" y="15795"/>
                  </a:lnTo>
                  <a:lnTo>
                    <a:pt x="2958" y="15795"/>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20" name="Shape 720"/>
            <p:cNvSpPr/>
            <p:nvPr/>
          </p:nvSpPr>
          <p:spPr>
            <a:xfrm>
              <a:off x="2098464" y="4386240"/>
              <a:ext cx="94688" cy="757248"/>
            </a:xfrm>
            <a:custGeom>
              <a:avLst/>
              <a:gdLst/>
              <a:ahLst/>
              <a:cxnLst/>
              <a:rect l="0" t="0" r="0" b="0"/>
              <a:pathLst>
                <a:path w="2959" h="23664" extrusionOk="0">
                  <a:moveTo>
                    <a:pt x="0" y="0"/>
                  </a:moveTo>
                  <a:lnTo>
                    <a:pt x="0" y="23664"/>
                  </a:lnTo>
                  <a:lnTo>
                    <a:pt x="2958" y="23664"/>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21" name="Shape 721"/>
            <p:cNvSpPr/>
            <p:nvPr/>
          </p:nvSpPr>
          <p:spPr>
            <a:xfrm>
              <a:off x="1962720" y="4457664"/>
              <a:ext cx="94688" cy="685824"/>
            </a:xfrm>
            <a:custGeom>
              <a:avLst/>
              <a:gdLst/>
              <a:ahLst/>
              <a:cxnLst/>
              <a:rect l="0" t="0" r="0" b="0"/>
              <a:pathLst>
                <a:path w="2959" h="21432" extrusionOk="0">
                  <a:moveTo>
                    <a:pt x="1" y="1"/>
                  </a:moveTo>
                  <a:lnTo>
                    <a:pt x="1" y="21432"/>
                  </a:lnTo>
                  <a:lnTo>
                    <a:pt x="2959" y="21432"/>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22" name="Shape 722"/>
            <p:cNvSpPr/>
            <p:nvPr/>
          </p:nvSpPr>
          <p:spPr>
            <a:xfrm>
              <a:off x="2375296" y="4711264"/>
              <a:ext cx="94656" cy="432224"/>
            </a:xfrm>
            <a:custGeom>
              <a:avLst/>
              <a:gdLst/>
              <a:ahLst/>
              <a:cxnLst/>
              <a:rect l="0" t="0" r="0" b="0"/>
              <a:pathLst>
                <a:path w="2958" h="13507" extrusionOk="0">
                  <a:moveTo>
                    <a:pt x="0" y="1"/>
                  </a:moveTo>
                  <a:lnTo>
                    <a:pt x="0" y="13507"/>
                  </a:lnTo>
                  <a:lnTo>
                    <a:pt x="2958" y="13507"/>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23" name="Shape 723"/>
            <p:cNvSpPr/>
            <p:nvPr/>
          </p:nvSpPr>
          <p:spPr>
            <a:xfrm>
              <a:off x="2239552" y="4536256"/>
              <a:ext cx="94688" cy="607232"/>
            </a:xfrm>
            <a:custGeom>
              <a:avLst/>
              <a:gdLst/>
              <a:ahLst/>
              <a:cxnLst/>
              <a:rect l="0" t="0" r="0" b="0"/>
              <a:pathLst>
                <a:path w="2959" h="18976" extrusionOk="0">
                  <a:moveTo>
                    <a:pt x="0" y="0"/>
                  </a:moveTo>
                  <a:lnTo>
                    <a:pt x="0" y="18976"/>
                  </a:lnTo>
                  <a:lnTo>
                    <a:pt x="2958" y="18976"/>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24" name="Shape 724"/>
            <p:cNvSpPr/>
            <p:nvPr/>
          </p:nvSpPr>
          <p:spPr>
            <a:xfrm>
              <a:off x="2652096" y="4704128"/>
              <a:ext cx="94688" cy="439360"/>
            </a:xfrm>
            <a:custGeom>
              <a:avLst/>
              <a:gdLst/>
              <a:ahLst/>
              <a:cxnLst/>
              <a:rect l="0" t="0" r="0" b="0"/>
              <a:pathLst>
                <a:path w="2959" h="13730" extrusionOk="0">
                  <a:moveTo>
                    <a:pt x="1" y="1"/>
                  </a:moveTo>
                  <a:lnTo>
                    <a:pt x="1" y="13730"/>
                  </a:lnTo>
                  <a:lnTo>
                    <a:pt x="2959" y="13730"/>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25" name="Shape 725"/>
            <p:cNvSpPr/>
            <p:nvPr/>
          </p:nvSpPr>
          <p:spPr>
            <a:xfrm>
              <a:off x="2516384" y="4764864"/>
              <a:ext cx="94688" cy="378624"/>
            </a:xfrm>
            <a:custGeom>
              <a:avLst/>
              <a:gdLst/>
              <a:ahLst/>
              <a:cxnLst/>
              <a:rect l="0" t="0" r="0" b="0"/>
              <a:pathLst>
                <a:path w="2959" h="11832" extrusionOk="0">
                  <a:moveTo>
                    <a:pt x="0" y="0"/>
                  </a:moveTo>
                  <a:lnTo>
                    <a:pt x="0" y="11832"/>
                  </a:lnTo>
                  <a:lnTo>
                    <a:pt x="2958" y="11832"/>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26" name="Shape 726"/>
            <p:cNvSpPr/>
            <p:nvPr/>
          </p:nvSpPr>
          <p:spPr>
            <a:xfrm>
              <a:off x="2930720" y="4421952"/>
              <a:ext cx="92896" cy="721536"/>
            </a:xfrm>
            <a:custGeom>
              <a:avLst/>
              <a:gdLst/>
              <a:ahLst/>
              <a:cxnLst/>
              <a:rect l="0" t="0" r="0" b="0"/>
              <a:pathLst>
                <a:path w="2903" h="22548" extrusionOk="0">
                  <a:moveTo>
                    <a:pt x="0" y="1"/>
                  </a:moveTo>
                  <a:lnTo>
                    <a:pt x="0" y="22548"/>
                  </a:lnTo>
                  <a:lnTo>
                    <a:pt x="2902" y="22548"/>
                  </a:lnTo>
                  <a:lnTo>
                    <a:pt x="2902"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27" name="Shape 727"/>
            <p:cNvSpPr/>
            <p:nvPr/>
          </p:nvSpPr>
          <p:spPr>
            <a:xfrm>
              <a:off x="2794976" y="4638048"/>
              <a:ext cx="92896" cy="505440"/>
            </a:xfrm>
            <a:custGeom>
              <a:avLst/>
              <a:gdLst/>
              <a:ahLst/>
              <a:cxnLst/>
              <a:rect l="0" t="0" r="0" b="0"/>
              <a:pathLst>
                <a:path w="2903" h="15795" extrusionOk="0">
                  <a:moveTo>
                    <a:pt x="1" y="1"/>
                  </a:moveTo>
                  <a:lnTo>
                    <a:pt x="1" y="15795"/>
                  </a:lnTo>
                  <a:lnTo>
                    <a:pt x="2903" y="15795"/>
                  </a:lnTo>
                  <a:lnTo>
                    <a:pt x="2903"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28" name="Shape 728"/>
            <p:cNvSpPr/>
            <p:nvPr/>
          </p:nvSpPr>
          <p:spPr>
            <a:xfrm>
              <a:off x="3207520" y="4386240"/>
              <a:ext cx="94688" cy="757248"/>
            </a:xfrm>
            <a:custGeom>
              <a:avLst/>
              <a:gdLst/>
              <a:ahLst/>
              <a:cxnLst/>
              <a:rect l="0" t="0" r="0" b="0"/>
              <a:pathLst>
                <a:path w="2959" h="23664" extrusionOk="0">
                  <a:moveTo>
                    <a:pt x="1" y="0"/>
                  </a:moveTo>
                  <a:lnTo>
                    <a:pt x="1" y="23664"/>
                  </a:lnTo>
                  <a:lnTo>
                    <a:pt x="2959" y="23664"/>
                  </a:lnTo>
                  <a:lnTo>
                    <a:pt x="2959"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29" name="Shape 729"/>
            <p:cNvSpPr/>
            <p:nvPr/>
          </p:nvSpPr>
          <p:spPr>
            <a:xfrm>
              <a:off x="3071808" y="4314784"/>
              <a:ext cx="94688" cy="828704"/>
            </a:xfrm>
            <a:custGeom>
              <a:avLst/>
              <a:gdLst/>
              <a:ahLst/>
              <a:cxnLst/>
              <a:rect l="0" t="0" r="0" b="0"/>
              <a:pathLst>
                <a:path w="2959" h="25897" extrusionOk="0">
                  <a:moveTo>
                    <a:pt x="0" y="1"/>
                  </a:moveTo>
                  <a:lnTo>
                    <a:pt x="0" y="25897"/>
                  </a:lnTo>
                  <a:lnTo>
                    <a:pt x="2958" y="25897"/>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30" name="Shape 730"/>
            <p:cNvSpPr/>
            <p:nvPr/>
          </p:nvSpPr>
          <p:spPr>
            <a:xfrm>
              <a:off x="3484352" y="4530912"/>
              <a:ext cx="94688" cy="612576"/>
            </a:xfrm>
            <a:custGeom>
              <a:avLst/>
              <a:gdLst/>
              <a:ahLst/>
              <a:cxnLst/>
              <a:rect l="0" t="0" r="0" b="0"/>
              <a:pathLst>
                <a:path w="2959" h="19143" extrusionOk="0">
                  <a:moveTo>
                    <a:pt x="0" y="0"/>
                  </a:moveTo>
                  <a:lnTo>
                    <a:pt x="0" y="19143"/>
                  </a:lnTo>
                  <a:lnTo>
                    <a:pt x="2958" y="19143"/>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31" name="Shape 731"/>
            <p:cNvSpPr/>
            <p:nvPr/>
          </p:nvSpPr>
          <p:spPr>
            <a:xfrm>
              <a:off x="3348608" y="4314784"/>
              <a:ext cx="94688" cy="828704"/>
            </a:xfrm>
            <a:custGeom>
              <a:avLst/>
              <a:gdLst/>
              <a:ahLst/>
              <a:cxnLst/>
              <a:rect l="0" t="0" r="0" b="0"/>
              <a:pathLst>
                <a:path w="2959" h="25897" extrusionOk="0">
                  <a:moveTo>
                    <a:pt x="1" y="1"/>
                  </a:moveTo>
                  <a:lnTo>
                    <a:pt x="1" y="25897"/>
                  </a:lnTo>
                  <a:lnTo>
                    <a:pt x="2959" y="25897"/>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32" name="Shape 732"/>
            <p:cNvSpPr/>
            <p:nvPr/>
          </p:nvSpPr>
          <p:spPr>
            <a:xfrm>
              <a:off x="3761184" y="4739840"/>
              <a:ext cx="94656" cy="403648"/>
            </a:xfrm>
            <a:custGeom>
              <a:avLst/>
              <a:gdLst/>
              <a:ahLst/>
              <a:cxnLst/>
              <a:rect l="0" t="0" r="0" b="0"/>
              <a:pathLst>
                <a:path w="2958" h="12614" extrusionOk="0">
                  <a:moveTo>
                    <a:pt x="0" y="1"/>
                  </a:moveTo>
                  <a:lnTo>
                    <a:pt x="0" y="12614"/>
                  </a:lnTo>
                  <a:lnTo>
                    <a:pt x="2958" y="12614"/>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33" name="Shape 733"/>
            <p:cNvSpPr/>
            <p:nvPr/>
          </p:nvSpPr>
          <p:spPr>
            <a:xfrm>
              <a:off x="3625440" y="4457664"/>
              <a:ext cx="94688" cy="685824"/>
            </a:xfrm>
            <a:custGeom>
              <a:avLst/>
              <a:gdLst/>
              <a:ahLst/>
              <a:cxnLst/>
              <a:rect l="0" t="0" r="0" b="0"/>
              <a:pathLst>
                <a:path w="2959" h="21432" extrusionOk="0">
                  <a:moveTo>
                    <a:pt x="0" y="1"/>
                  </a:moveTo>
                  <a:lnTo>
                    <a:pt x="0" y="21432"/>
                  </a:lnTo>
                  <a:lnTo>
                    <a:pt x="2958" y="21432"/>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34" name="Shape 734"/>
            <p:cNvSpPr/>
            <p:nvPr/>
          </p:nvSpPr>
          <p:spPr>
            <a:xfrm>
              <a:off x="4037984" y="4638048"/>
              <a:ext cx="94688" cy="505440"/>
            </a:xfrm>
            <a:custGeom>
              <a:avLst/>
              <a:gdLst/>
              <a:ahLst/>
              <a:cxnLst/>
              <a:rect l="0" t="0" r="0" b="0"/>
              <a:pathLst>
                <a:path w="2959" h="15795" extrusionOk="0">
                  <a:moveTo>
                    <a:pt x="1" y="1"/>
                  </a:moveTo>
                  <a:lnTo>
                    <a:pt x="1" y="15795"/>
                  </a:lnTo>
                  <a:lnTo>
                    <a:pt x="2959" y="15795"/>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35" name="Shape 735"/>
            <p:cNvSpPr/>
            <p:nvPr/>
          </p:nvSpPr>
          <p:spPr>
            <a:xfrm>
              <a:off x="3902272" y="4836288"/>
              <a:ext cx="94656" cy="307200"/>
            </a:xfrm>
            <a:custGeom>
              <a:avLst/>
              <a:gdLst/>
              <a:ahLst/>
              <a:cxnLst/>
              <a:rect l="0" t="0" r="0" b="0"/>
              <a:pathLst>
                <a:path w="2958" h="9600" extrusionOk="0">
                  <a:moveTo>
                    <a:pt x="0" y="1"/>
                  </a:moveTo>
                  <a:lnTo>
                    <a:pt x="0" y="9600"/>
                  </a:lnTo>
                  <a:lnTo>
                    <a:pt x="2958" y="9600"/>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36" name="Shape 736"/>
            <p:cNvSpPr/>
            <p:nvPr/>
          </p:nvSpPr>
          <p:spPr>
            <a:xfrm>
              <a:off x="4316608" y="4638048"/>
              <a:ext cx="94688" cy="505440"/>
            </a:xfrm>
            <a:custGeom>
              <a:avLst/>
              <a:gdLst/>
              <a:ahLst/>
              <a:cxnLst/>
              <a:rect l="0" t="0" r="0" b="0"/>
              <a:pathLst>
                <a:path w="2959" h="15795" extrusionOk="0">
                  <a:moveTo>
                    <a:pt x="0" y="1"/>
                  </a:moveTo>
                  <a:lnTo>
                    <a:pt x="0" y="15795"/>
                  </a:lnTo>
                  <a:lnTo>
                    <a:pt x="2958" y="15795"/>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37" name="Shape 737"/>
            <p:cNvSpPr/>
            <p:nvPr/>
          </p:nvSpPr>
          <p:spPr>
            <a:xfrm>
              <a:off x="4180864" y="4739840"/>
              <a:ext cx="94688" cy="403648"/>
            </a:xfrm>
            <a:custGeom>
              <a:avLst/>
              <a:gdLst/>
              <a:ahLst/>
              <a:cxnLst/>
              <a:rect l="0" t="0" r="0" b="0"/>
              <a:pathLst>
                <a:path w="2959" h="12614" extrusionOk="0">
                  <a:moveTo>
                    <a:pt x="0" y="1"/>
                  </a:moveTo>
                  <a:lnTo>
                    <a:pt x="0" y="12614"/>
                  </a:lnTo>
                  <a:lnTo>
                    <a:pt x="2958" y="12614"/>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38" name="Shape 738"/>
            <p:cNvSpPr/>
            <p:nvPr/>
          </p:nvSpPr>
          <p:spPr>
            <a:xfrm>
              <a:off x="4593408" y="4571968"/>
              <a:ext cx="94688" cy="571520"/>
            </a:xfrm>
            <a:custGeom>
              <a:avLst/>
              <a:gdLst/>
              <a:ahLst/>
              <a:cxnLst/>
              <a:rect l="0" t="0" r="0" b="0"/>
              <a:pathLst>
                <a:path w="2959" h="17860" extrusionOk="0">
                  <a:moveTo>
                    <a:pt x="1" y="1"/>
                  </a:moveTo>
                  <a:lnTo>
                    <a:pt x="1" y="17860"/>
                  </a:lnTo>
                  <a:lnTo>
                    <a:pt x="2959" y="17860"/>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39" name="Shape 739"/>
            <p:cNvSpPr/>
            <p:nvPr/>
          </p:nvSpPr>
          <p:spPr>
            <a:xfrm>
              <a:off x="4457696" y="4739840"/>
              <a:ext cx="94688" cy="403648"/>
            </a:xfrm>
            <a:custGeom>
              <a:avLst/>
              <a:gdLst/>
              <a:ahLst/>
              <a:cxnLst/>
              <a:rect l="0" t="0" r="0" b="0"/>
              <a:pathLst>
                <a:path w="2959" h="12614" extrusionOk="0">
                  <a:moveTo>
                    <a:pt x="0" y="1"/>
                  </a:moveTo>
                  <a:lnTo>
                    <a:pt x="0" y="12614"/>
                  </a:lnTo>
                  <a:lnTo>
                    <a:pt x="2958" y="12614"/>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40" name="Shape 740"/>
            <p:cNvSpPr/>
            <p:nvPr/>
          </p:nvSpPr>
          <p:spPr>
            <a:xfrm>
              <a:off x="4870240" y="4386240"/>
              <a:ext cx="94688" cy="757248"/>
            </a:xfrm>
            <a:custGeom>
              <a:avLst/>
              <a:gdLst/>
              <a:ahLst/>
              <a:cxnLst/>
              <a:rect l="0" t="0" r="0" b="0"/>
              <a:pathLst>
                <a:path w="2959" h="23664" extrusionOk="0">
                  <a:moveTo>
                    <a:pt x="0" y="0"/>
                  </a:moveTo>
                  <a:lnTo>
                    <a:pt x="0" y="23664"/>
                  </a:lnTo>
                  <a:lnTo>
                    <a:pt x="2958" y="23664"/>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41" name="Shape 741"/>
            <p:cNvSpPr/>
            <p:nvPr/>
          </p:nvSpPr>
          <p:spPr>
            <a:xfrm>
              <a:off x="4734496" y="4457664"/>
              <a:ext cx="94688" cy="685824"/>
            </a:xfrm>
            <a:custGeom>
              <a:avLst/>
              <a:gdLst/>
              <a:ahLst/>
              <a:cxnLst/>
              <a:rect l="0" t="0" r="0" b="0"/>
              <a:pathLst>
                <a:path w="2959" h="21432" extrusionOk="0">
                  <a:moveTo>
                    <a:pt x="1" y="1"/>
                  </a:moveTo>
                  <a:lnTo>
                    <a:pt x="1" y="21432"/>
                  </a:lnTo>
                  <a:lnTo>
                    <a:pt x="2959" y="21432"/>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42" name="Shape 742"/>
            <p:cNvSpPr/>
            <p:nvPr/>
          </p:nvSpPr>
          <p:spPr>
            <a:xfrm>
              <a:off x="5147072" y="4157632"/>
              <a:ext cx="94656" cy="985856"/>
            </a:xfrm>
            <a:custGeom>
              <a:avLst/>
              <a:gdLst/>
              <a:ahLst/>
              <a:cxnLst/>
              <a:rect l="0" t="0" r="0" b="0"/>
              <a:pathLst>
                <a:path w="2958" h="30808" extrusionOk="0">
                  <a:moveTo>
                    <a:pt x="0" y="1"/>
                  </a:moveTo>
                  <a:lnTo>
                    <a:pt x="0" y="30808"/>
                  </a:lnTo>
                  <a:lnTo>
                    <a:pt x="2958" y="30808"/>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43" name="Shape 743"/>
            <p:cNvSpPr/>
            <p:nvPr/>
          </p:nvSpPr>
          <p:spPr>
            <a:xfrm>
              <a:off x="5011328" y="4229088"/>
              <a:ext cx="94688" cy="914400"/>
            </a:xfrm>
            <a:custGeom>
              <a:avLst/>
              <a:gdLst/>
              <a:ahLst/>
              <a:cxnLst/>
              <a:rect l="0" t="0" r="0" b="0"/>
              <a:pathLst>
                <a:path w="2959" h="28575" extrusionOk="0">
                  <a:moveTo>
                    <a:pt x="0" y="0"/>
                  </a:moveTo>
                  <a:lnTo>
                    <a:pt x="0" y="28575"/>
                  </a:lnTo>
                  <a:lnTo>
                    <a:pt x="2958" y="28575"/>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44" name="Shape 744"/>
            <p:cNvSpPr/>
            <p:nvPr/>
          </p:nvSpPr>
          <p:spPr>
            <a:xfrm>
              <a:off x="5425664" y="4571968"/>
              <a:ext cx="94688" cy="571520"/>
            </a:xfrm>
            <a:custGeom>
              <a:avLst/>
              <a:gdLst/>
              <a:ahLst/>
              <a:cxnLst/>
              <a:rect l="0" t="0" r="0" b="0"/>
              <a:pathLst>
                <a:path w="2959" h="17860" extrusionOk="0">
                  <a:moveTo>
                    <a:pt x="0" y="1"/>
                  </a:moveTo>
                  <a:lnTo>
                    <a:pt x="0" y="17860"/>
                  </a:lnTo>
                  <a:lnTo>
                    <a:pt x="2958" y="17860"/>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45" name="Shape 745"/>
            <p:cNvSpPr/>
            <p:nvPr/>
          </p:nvSpPr>
          <p:spPr>
            <a:xfrm>
              <a:off x="5289920" y="4277280"/>
              <a:ext cx="94688" cy="866208"/>
            </a:xfrm>
            <a:custGeom>
              <a:avLst/>
              <a:gdLst/>
              <a:ahLst/>
              <a:cxnLst/>
              <a:rect l="0" t="0" r="0" b="0"/>
              <a:pathLst>
                <a:path w="2959" h="27069" extrusionOk="0">
                  <a:moveTo>
                    <a:pt x="1" y="1"/>
                  </a:moveTo>
                  <a:lnTo>
                    <a:pt x="1" y="27069"/>
                  </a:lnTo>
                  <a:lnTo>
                    <a:pt x="2959" y="27069"/>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46" name="Shape 746"/>
            <p:cNvSpPr/>
            <p:nvPr/>
          </p:nvSpPr>
          <p:spPr>
            <a:xfrm>
              <a:off x="5702496" y="4721984"/>
              <a:ext cx="94688" cy="421504"/>
            </a:xfrm>
            <a:custGeom>
              <a:avLst/>
              <a:gdLst/>
              <a:ahLst/>
              <a:cxnLst/>
              <a:rect l="0" t="0" r="0" b="0"/>
              <a:pathLst>
                <a:path w="2959" h="13172" extrusionOk="0">
                  <a:moveTo>
                    <a:pt x="0" y="1"/>
                  </a:moveTo>
                  <a:lnTo>
                    <a:pt x="0" y="13172"/>
                  </a:lnTo>
                  <a:lnTo>
                    <a:pt x="2958" y="13172"/>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47" name="Shape 747"/>
            <p:cNvSpPr/>
            <p:nvPr/>
          </p:nvSpPr>
          <p:spPr>
            <a:xfrm>
              <a:off x="5566752" y="4416608"/>
              <a:ext cx="94688" cy="726880"/>
            </a:xfrm>
            <a:custGeom>
              <a:avLst/>
              <a:gdLst/>
              <a:ahLst/>
              <a:cxnLst/>
              <a:rect l="0" t="0" r="0" b="0"/>
              <a:pathLst>
                <a:path w="2959" h="22715" extrusionOk="0">
                  <a:moveTo>
                    <a:pt x="0" y="0"/>
                  </a:moveTo>
                  <a:lnTo>
                    <a:pt x="0" y="22715"/>
                  </a:lnTo>
                  <a:lnTo>
                    <a:pt x="2958" y="22715"/>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48" name="Shape 748"/>
            <p:cNvSpPr/>
            <p:nvPr/>
          </p:nvSpPr>
          <p:spPr>
            <a:xfrm>
              <a:off x="5979296" y="4571968"/>
              <a:ext cx="94688" cy="571520"/>
            </a:xfrm>
            <a:custGeom>
              <a:avLst/>
              <a:gdLst/>
              <a:ahLst/>
              <a:cxnLst/>
              <a:rect l="0" t="0" r="0" b="0"/>
              <a:pathLst>
                <a:path w="2959" h="17860" extrusionOk="0">
                  <a:moveTo>
                    <a:pt x="1" y="1"/>
                  </a:moveTo>
                  <a:lnTo>
                    <a:pt x="1" y="17860"/>
                  </a:lnTo>
                  <a:lnTo>
                    <a:pt x="2959" y="17860"/>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49" name="Shape 749"/>
            <p:cNvSpPr/>
            <p:nvPr/>
          </p:nvSpPr>
          <p:spPr>
            <a:xfrm>
              <a:off x="5843584" y="4813088"/>
              <a:ext cx="94688" cy="330400"/>
            </a:xfrm>
            <a:custGeom>
              <a:avLst/>
              <a:gdLst/>
              <a:ahLst/>
              <a:cxnLst/>
              <a:rect l="0" t="0" r="0" b="0"/>
              <a:pathLst>
                <a:path w="2959" h="10325" extrusionOk="0">
                  <a:moveTo>
                    <a:pt x="0" y="0"/>
                  </a:moveTo>
                  <a:lnTo>
                    <a:pt x="0" y="10325"/>
                  </a:lnTo>
                  <a:lnTo>
                    <a:pt x="2958" y="10325"/>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50" name="Shape 750"/>
            <p:cNvSpPr/>
            <p:nvPr/>
          </p:nvSpPr>
          <p:spPr>
            <a:xfrm>
              <a:off x="6256128" y="4807712"/>
              <a:ext cx="94688" cy="335776"/>
            </a:xfrm>
            <a:custGeom>
              <a:avLst/>
              <a:gdLst/>
              <a:ahLst/>
              <a:cxnLst/>
              <a:rect l="0" t="0" r="0" b="0"/>
              <a:pathLst>
                <a:path w="2959" h="10493" extrusionOk="0">
                  <a:moveTo>
                    <a:pt x="0" y="1"/>
                  </a:moveTo>
                  <a:lnTo>
                    <a:pt x="0" y="10493"/>
                  </a:lnTo>
                  <a:lnTo>
                    <a:pt x="2958" y="10493"/>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51" name="Shape 751"/>
            <p:cNvSpPr/>
            <p:nvPr/>
          </p:nvSpPr>
          <p:spPr>
            <a:xfrm>
              <a:off x="6120384" y="4739840"/>
              <a:ext cx="94688" cy="403648"/>
            </a:xfrm>
            <a:custGeom>
              <a:avLst/>
              <a:gdLst/>
              <a:ahLst/>
              <a:cxnLst/>
              <a:rect l="0" t="0" r="0" b="0"/>
              <a:pathLst>
                <a:path w="2959" h="12614" extrusionOk="0">
                  <a:moveTo>
                    <a:pt x="1" y="1"/>
                  </a:moveTo>
                  <a:lnTo>
                    <a:pt x="1" y="12614"/>
                  </a:lnTo>
                  <a:lnTo>
                    <a:pt x="2959" y="12614"/>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52" name="Shape 752"/>
            <p:cNvSpPr/>
            <p:nvPr/>
          </p:nvSpPr>
          <p:spPr>
            <a:xfrm>
              <a:off x="6534720" y="4505888"/>
              <a:ext cx="92896" cy="637600"/>
            </a:xfrm>
            <a:custGeom>
              <a:avLst/>
              <a:gdLst/>
              <a:ahLst/>
              <a:cxnLst/>
              <a:rect l="0" t="0" r="0" b="0"/>
              <a:pathLst>
                <a:path w="2903" h="19925" extrusionOk="0">
                  <a:moveTo>
                    <a:pt x="1" y="1"/>
                  </a:moveTo>
                  <a:lnTo>
                    <a:pt x="1" y="19925"/>
                  </a:lnTo>
                  <a:lnTo>
                    <a:pt x="2903" y="19925"/>
                  </a:lnTo>
                  <a:lnTo>
                    <a:pt x="2903"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53" name="Shape 753"/>
            <p:cNvSpPr/>
            <p:nvPr/>
          </p:nvSpPr>
          <p:spPr>
            <a:xfrm>
              <a:off x="6399008" y="4739840"/>
              <a:ext cx="92896" cy="403648"/>
            </a:xfrm>
            <a:custGeom>
              <a:avLst/>
              <a:gdLst/>
              <a:ahLst/>
              <a:cxnLst/>
              <a:rect l="0" t="0" r="0" b="0"/>
              <a:pathLst>
                <a:path w="2903" h="12614" extrusionOk="0">
                  <a:moveTo>
                    <a:pt x="0" y="1"/>
                  </a:moveTo>
                  <a:lnTo>
                    <a:pt x="0" y="12614"/>
                  </a:lnTo>
                  <a:lnTo>
                    <a:pt x="2902" y="12614"/>
                  </a:lnTo>
                  <a:lnTo>
                    <a:pt x="2902"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54" name="Shape 754"/>
            <p:cNvSpPr/>
            <p:nvPr/>
          </p:nvSpPr>
          <p:spPr>
            <a:xfrm>
              <a:off x="6811552" y="4807712"/>
              <a:ext cx="94688" cy="335776"/>
            </a:xfrm>
            <a:custGeom>
              <a:avLst/>
              <a:gdLst/>
              <a:ahLst/>
              <a:cxnLst/>
              <a:rect l="0" t="0" r="0" b="0"/>
              <a:pathLst>
                <a:path w="2959" h="10493" extrusionOk="0">
                  <a:moveTo>
                    <a:pt x="0" y="1"/>
                  </a:moveTo>
                  <a:lnTo>
                    <a:pt x="0" y="10493"/>
                  </a:lnTo>
                  <a:lnTo>
                    <a:pt x="2958" y="10493"/>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55" name="Shape 755"/>
            <p:cNvSpPr/>
            <p:nvPr/>
          </p:nvSpPr>
          <p:spPr>
            <a:xfrm>
              <a:off x="6675808" y="4614848"/>
              <a:ext cx="94688" cy="528640"/>
            </a:xfrm>
            <a:custGeom>
              <a:avLst/>
              <a:gdLst/>
              <a:ahLst/>
              <a:cxnLst/>
              <a:rect l="0" t="0" r="0" b="0"/>
              <a:pathLst>
                <a:path w="2959" h="16520" extrusionOk="0">
                  <a:moveTo>
                    <a:pt x="1" y="0"/>
                  </a:moveTo>
                  <a:lnTo>
                    <a:pt x="1" y="16520"/>
                  </a:lnTo>
                  <a:lnTo>
                    <a:pt x="2959" y="16520"/>
                  </a:lnTo>
                  <a:lnTo>
                    <a:pt x="2959"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56" name="Shape 756"/>
            <p:cNvSpPr/>
            <p:nvPr/>
          </p:nvSpPr>
          <p:spPr>
            <a:xfrm>
              <a:off x="7088384" y="4739840"/>
              <a:ext cx="94688" cy="403648"/>
            </a:xfrm>
            <a:custGeom>
              <a:avLst/>
              <a:gdLst/>
              <a:ahLst/>
              <a:cxnLst/>
              <a:rect l="0" t="0" r="0" b="0"/>
              <a:pathLst>
                <a:path w="2959" h="12614" extrusionOk="0">
                  <a:moveTo>
                    <a:pt x="0" y="1"/>
                  </a:moveTo>
                  <a:lnTo>
                    <a:pt x="0" y="12614"/>
                  </a:lnTo>
                  <a:lnTo>
                    <a:pt x="2958" y="12614"/>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57" name="Shape 757"/>
            <p:cNvSpPr/>
            <p:nvPr/>
          </p:nvSpPr>
          <p:spPr>
            <a:xfrm>
              <a:off x="6952640" y="4530912"/>
              <a:ext cx="94688" cy="612576"/>
            </a:xfrm>
            <a:custGeom>
              <a:avLst/>
              <a:gdLst/>
              <a:ahLst/>
              <a:cxnLst/>
              <a:rect l="0" t="0" r="0" b="0"/>
              <a:pathLst>
                <a:path w="2959" h="19143" extrusionOk="0">
                  <a:moveTo>
                    <a:pt x="0" y="0"/>
                  </a:moveTo>
                  <a:lnTo>
                    <a:pt x="0" y="19143"/>
                  </a:lnTo>
                  <a:lnTo>
                    <a:pt x="2958" y="19143"/>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58" name="Shape 758"/>
            <p:cNvSpPr/>
            <p:nvPr/>
          </p:nvSpPr>
          <p:spPr>
            <a:xfrm>
              <a:off x="7365184" y="4739840"/>
              <a:ext cx="94688" cy="403648"/>
            </a:xfrm>
            <a:custGeom>
              <a:avLst/>
              <a:gdLst/>
              <a:ahLst/>
              <a:cxnLst/>
              <a:rect l="0" t="0" r="0" b="0"/>
              <a:pathLst>
                <a:path w="2959" h="12614" extrusionOk="0">
                  <a:moveTo>
                    <a:pt x="1" y="1"/>
                  </a:moveTo>
                  <a:lnTo>
                    <a:pt x="1" y="12614"/>
                  </a:lnTo>
                  <a:lnTo>
                    <a:pt x="2959" y="12614"/>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59" name="Shape 759"/>
            <p:cNvSpPr/>
            <p:nvPr/>
          </p:nvSpPr>
          <p:spPr>
            <a:xfrm>
              <a:off x="7229472" y="4825568"/>
              <a:ext cx="94688" cy="317920"/>
            </a:xfrm>
            <a:custGeom>
              <a:avLst/>
              <a:gdLst/>
              <a:ahLst/>
              <a:cxnLst/>
              <a:rect l="0" t="0" r="0" b="0"/>
              <a:pathLst>
                <a:path w="2959" h="9935" extrusionOk="0">
                  <a:moveTo>
                    <a:pt x="0" y="1"/>
                  </a:moveTo>
                  <a:lnTo>
                    <a:pt x="0" y="9935"/>
                  </a:lnTo>
                  <a:lnTo>
                    <a:pt x="2958" y="9935"/>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60" name="Shape 760"/>
            <p:cNvSpPr/>
            <p:nvPr/>
          </p:nvSpPr>
          <p:spPr>
            <a:xfrm>
              <a:off x="7643808" y="4632704"/>
              <a:ext cx="92896" cy="510784"/>
            </a:xfrm>
            <a:custGeom>
              <a:avLst/>
              <a:gdLst/>
              <a:ahLst/>
              <a:cxnLst/>
              <a:rect l="0" t="0" r="0" b="0"/>
              <a:pathLst>
                <a:path w="2903" h="15962" extrusionOk="0">
                  <a:moveTo>
                    <a:pt x="0" y="0"/>
                  </a:moveTo>
                  <a:lnTo>
                    <a:pt x="0" y="15962"/>
                  </a:lnTo>
                  <a:lnTo>
                    <a:pt x="2902" y="15962"/>
                  </a:lnTo>
                  <a:lnTo>
                    <a:pt x="2902"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61" name="Shape 761"/>
            <p:cNvSpPr/>
            <p:nvPr/>
          </p:nvSpPr>
          <p:spPr>
            <a:xfrm>
              <a:off x="7506272" y="4963104"/>
              <a:ext cx="94688" cy="180384"/>
            </a:xfrm>
            <a:custGeom>
              <a:avLst/>
              <a:gdLst/>
              <a:ahLst/>
              <a:cxnLst/>
              <a:rect l="0" t="0" r="0" b="0"/>
              <a:pathLst>
                <a:path w="2959" h="5637" extrusionOk="0">
                  <a:moveTo>
                    <a:pt x="1" y="0"/>
                  </a:moveTo>
                  <a:lnTo>
                    <a:pt x="1" y="5637"/>
                  </a:lnTo>
                  <a:lnTo>
                    <a:pt x="2959" y="5637"/>
                  </a:lnTo>
                  <a:lnTo>
                    <a:pt x="2959"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62" name="Shape 762"/>
            <p:cNvSpPr/>
            <p:nvPr/>
          </p:nvSpPr>
          <p:spPr>
            <a:xfrm>
              <a:off x="7920608" y="4909504"/>
              <a:ext cx="94688" cy="233984"/>
            </a:xfrm>
            <a:custGeom>
              <a:avLst/>
              <a:gdLst/>
              <a:ahLst/>
              <a:cxnLst/>
              <a:rect l="0" t="0" r="0" b="0"/>
              <a:pathLst>
                <a:path w="2959" h="7312" extrusionOk="0">
                  <a:moveTo>
                    <a:pt x="1" y="1"/>
                  </a:moveTo>
                  <a:lnTo>
                    <a:pt x="1" y="7312"/>
                  </a:lnTo>
                  <a:lnTo>
                    <a:pt x="2959" y="7312"/>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63" name="Shape 763"/>
            <p:cNvSpPr/>
            <p:nvPr/>
          </p:nvSpPr>
          <p:spPr>
            <a:xfrm>
              <a:off x="7784896" y="4777344"/>
              <a:ext cx="94688" cy="366144"/>
            </a:xfrm>
            <a:custGeom>
              <a:avLst/>
              <a:gdLst/>
              <a:ahLst/>
              <a:cxnLst/>
              <a:rect l="0" t="0" r="0" b="0"/>
              <a:pathLst>
                <a:path w="2959" h="11442" extrusionOk="0">
                  <a:moveTo>
                    <a:pt x="0" y="1"/>
                  </a:moveTo>
                  <a:lnTo>
                    <a:pt x="0" y="11442"/>
                  </a:lnTo>
                  <a:lnTo>
                    <a:pt x="2958" y="11442"/>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64" name="Shape 764"/>
            <p:cNvSpPr/>
            <p:nvPr/>
          </p:nvSpPr>
          <p:spPr>
            <a:xfrm>
              <a:off x="8197440" y="4571968"/>
              <a:ext cx="94688" cy="571520"/>
            </a:xfrm>
            <a:custGeom>
              <a:avLst/>
              <a:gdLst/>
              <a:ahLst/>
              <a:cxnLst/>
              <a:rect l="0" t="0" r="0" b="0"/>
              <a:pathLst>
                <a:path w="2959" h="17860" extrusionOk="0">
                  <a:moveTo>
                    <a:pt x="0" y="1"/>
                  </a:moveTo>
                  <a:lnTo>
                    <a:pt x="0" y="17860"/>
                  </a:lnTo>
                  <a:lnTo>
                    <a:pt x="2958" y="17860"/>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65" name="Shape 765"/>
            <p:cNvSpPr/>
            <p:nvPr/>
          </p:nvSpPr>
          <p:spPr>
            <a:xfrm>
              <a:off x="8061696" y="4777344"/>
              <a:ext cx="94688" cy="366144"/>
            </a:xfrm>
            <a:custGeom>
              <a:avLst/>
              <a:gdLst/>
              <a:ahLst/>
              <a:cxnLst/>
              <a:rect l="0" t="0" r="0" b="0"/>
              <a:pathLst>
                <a:path w="2959" h="11442" extrusionOk="0">
                  <a:moveTo>
                    <a:pt x="1" y="1"/>
                  </a:moveTo>
                  <a:lnTo>
                    <a:pt x="1" y="11442"/>
                  </a:lnTo>
                  <a:lnTo>
                    <a:pt x="2959" y="11442"/>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66" name="Shape 766"/>
            <p:cNvSpPr/>
            <p:nvPr/>
          </p:nvSpPr>
          <p:spPr>
            <a:xfrm>
              <a:off x="8474272" y="4721984"/>
              <a:ext cx="94656" cy="421504"/>
            </a:xfrm>
            <a:custGeom>
              <a:avLst/>
              <a:gdLst/>
              <a:ahLst/>
              <a:cxnLst/>
              <a:rect l="0" t="0" r="0" b="0"/>
              <a:pathLst>
                <a:path w="2958" h="13172" extrusionOk="0">
                  <a:moveTo>
                    <a:pt x="0" y="1"/>
                  </a:moveTo>
                  <a:lnTo>
                    <a:pt x="0" y="13172"/>
                  </a:lnTo>
                  <a:lnTo>
                    <a:pt x="2958" y="13172"/>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67" name="Shape 767"/>
            <p:cNvSpPr/>
            <p:nvPr/>
          </p:nvSpPr>
          <p:spPr>
            <a:xfrm>
              <a:off x="8338528" y="4488032"/>
              <a:ext cx="94688" cy="655456"/>
            </a:xfrm>
            <a:custGeom>
              <a:avLst/>
              <a:gdLst/>
              <a:ahLst/>
              <a:cxnLst/>
              <a:rect l="0" t="0" r="0" b="0"/>
              <a:pathLst>
                <a:path w="2959" h="20483" extrusionOk="0">
                  <a:moveTo>
                    <a:pt x="0" y="1"/>
                  </a:moveTo>
                  <a:lnTo>
                    <a:pt x="0" y="20483"/>
                  </a:lnTo>
                  <a:lnTo>
                    <a:pt x="2958" y="20483"/>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68" name="Shape 768"/>
            <p:cNvSpPr/>
            <p:nvPr/>
          </p:nvSpPr>
          <p:spPr>
            <a:xfrm>
              <a:off x="8751072" y="4409440"/>
              <a:ext cx="94688" cy="734048"/>
            </a:xfrm>
            <a:custGeom>
              <a:avLst/>
              <a:gdLst/>
              <a:ahLst/>
              <a:cxnLst/>
              <a:rect l="0" t="0" r="0" b="0"/>
              <a:pathLst>
                <a:path w="2959" h="22939" extrusionOk="0">
                  <a:moveTo>
                    <a:pt x="1" y="1"/>
                  </a:moveTo>
                  <a:lnTo>
                    <a:pt x="1" y="22939"/>
                  </a:lnTo>
                  <a:lnTo>
                    <a:pt x="2959" y="22939"/>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69" name="Shape 769"/>
            <p:cNvSpPr/>
            <p:nvPr/>
          </p:nvSpPr>
          <p:spPr>
            <a:xfrm>
              <a:off x="8615360" y="4295168"/>
              <a:ext cx="94688" cy="848320"/>
            </a:xfrm>
            <a:custGeom>
              <a:avLst/>
              <a:gdLst/>
              <a:ahLst/>
              <a:cxnLst/>
              <a:rect l="0" t="0" r="0" b="0"/>
              <a:pathLst>
                <a:path w="2959" h="26510" extrusionOk="0">
                  <a:moveTo>
                    <a:pt x="0" y="0"/>
                  </a:moveTo>
                  <a:lnTo>
                    <a:pt x="0" y="26510"/>
                  </a:lnTo>
                  <a:lnTo>
                    <a:pt x="2958" y="26510"/>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70" name="Shape 770"/>
            <p:cNvSpPr/>
            <p:nvPr/>
          </p:nvSpPr>
          <p:spPr>
            <a:xfrm>
              <a:off x="9029696" y="4409440"/>
              <a:ext cx="92896" cy="734048"/>
            </a:xfrm>
            <a:custGeom>
              <a:avLst/>
              <a:gdLst/>
              <a:ahLst/>
              <a:cxnLst/>
              <a:rect l="0" t="0" r="0" b="0"/>
              <a:pathLst>
                <a:path w="2903" h="22939" extrusionOk="0">
                  <a:moveTo>
                    <a:pt x="0" y="1"/>
                  </a:moveTo>
                  <a:lnTo>
                    <a:pt x="0" y="22939"/>
                  </a:lnTo>
                  <a:lnTo>
                    <a:pt x="2902" y="22939"/>
                  </a:lnTo>
                  <a:lnTo>
                    <a:pt x="2902"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71" name="Shape 771"/>
            <p:cNvSpPr/>
            <p:nvPr/>
          </p:nvSpPr>
          <p:spPr>
            <a:xfrm>
              <a:off x="8893952" y="4180864"/>
              <a:ext cx="92896" cy="962624"/>
            </a:xfrm>
            <a:custGeom>
              <a:avLst/>
              <a:gdLst/>
              <a:ahLst/>
              <a:cxnLst/>
              <a:rect l="0" t="0" r="0" b="0"/>
              <a:pathLst>
                <a:path w="2903" h="30082" extrusionOk="0">
                  <a:moveTo>
                    <a:pt x="1" y="0"/>
                  </a:moveTo>
                  <a:lnTo>
                    <a:pt x="1" y="30082"/>
                  </a:lnTo>
                  <a:lnTo>
                    <a:pt x="2903" y="30082"/>
                  </a:lnTo>
                  <a:lnTo>
                    <a:pt x="2903"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772" name="Shape 772"/>
          <p:cNvSpPr/>
          <p:nvPr/>
        </p:nvSpPr>
        <p:spPr>
          <a:xfrm>
            <a:off x="0" y="3579000"/>
            <a:ext cx="9144000" cy="1293056"/>
          </a:xfrm>
          <a:custGeom>
            <a:avLst/>
            <a:gdLst/>
            <a:ahLst/>
            <a:cxnLst/>
            <a:rect l="0" t="0" r="0" b="0"/>
            <a:pathLst>
              <a:path w="285750" h="40408" extrusionOk="0">
                <a:moveTo>
                  <a:pt x="160288" y="224"/>
                </a:moveTo>
                <a:lnTo>
                  <a:pt x="160455" y="279"/>
                </a:lnTo>
                <a:lnTo>
                  <a:pt x="160623" y="335"/>
                </a:lnTo>
                <a:lnTo>
                  <a:pt x="160679" y="503"/>
                </a:lnTo>
                <a:lnTo>
                  <a:pt x="160734" y="670"/>
                </a:lnTo>
                <a:lnTo>
                  <a:pt x="160679" y="838"/>
                </a:lnTo>
                <a:lnTo>
                  <a:pt x="160623" y="1005"/>
                </a:lnTo>
                <a:lnTo>
                  <a:pt x="160455" y="1061"/>
                </a:lnTo>
                <a:lnTo>
                  <a:pt x="160288" y="1117"/>
                </a:lnTo>
                <a:lnTo>
                  <a:pt x="160120" y="1061"/>
                </a:lnTo>
                <a:lnTo>
                  <a:pt x="159953" y="1005"/>
                </a:lnTo>
                <a:lnTo>
                  <a:pt x="159897" y="838"/>
                </a:lnTo>
                <a:lnTo>
                  <a:pt x="159841" y="670"/>
                </a:lnTo>
                <a:lnTo>
                  <a:pt x="159897" y="503"/>
                </a:lnTo>
                <a:lnTo>
                  <a:pt x="159953" y="335"/>
                </a:lnTo>
                <a:lnTo>
                  <a:pt x="160120" y="279"/>
                </a:lnTo>
                <a:lnTo>
                  <a:pt x="160288" y="224"/>
                </a:lnTo>
                <a:close/>
                <a:moveTo>
                  <a:pt x="264319" y="670"/>
                </a:moveTo>
                <a:lnTo>
                  <a:pt x="264486" y="726"/>
                </a:lnTo>
                <a:lnTo>
                  <a:pt x="264654" y="782"/>
                </a:lnTo>
                <a:lnTo>
                  <a:pt x="264709" y="949"/>
                </a:lnTo>
                <a:lnTo>
                  <a:pt x="264765" y="1117"/>
                </a:lnTo>
                <a:lnTo>
                  <a:pt x="264709" y="1284"/>
                </a:lnTo>
                <a:lnTo>
                  <a:pt x="264654" y="1451"/>
                </a:lnTo>
                <a:lnTo>
                  <a:pt x="264486" y="1507"/>
                </a:lnTo>
                <a:lnTo>
                  <a:pt x="264319" y="1563"/>
                </a:lnTo>
                <a:lnTo>
                  <a:pt x="264151" y="1507"/>
                </a:lnTo>
                <a:lnTo>
                  <a:pt x="263984" y="1451"/>
                </a:lnTo>
                <a:lnTo>
                  <a:pt x="263928" y="1284"/>
                </a:lnTo>
                <a:lnTo>
                  <a:pt x="263872" y="1117"/>
                </a:lnTo>
                <a:lnTo>
                  <a:pt x="263928" y="949"/>
                </a:lnTo>
                <a:lnTo>
                  <a:pt x="263984" y="782"/>
                </a:lnTo>
                <a:lnTo>
                  <a:pt x="264151" y="726"/>
                </a:lnTo>
                <a:lnTo>
                  <a:pt x="264319" y="670"/>
                </a:lnTo>
                <a:close/>
                <a:moveTo>
                  <a:pt x="281508" y="2902"/>
                </a:moveTo>
                <a:lnTo>
                  <a:pt x="281676" y="2958"/>
                </a:lnTo>
                <a:lnTo>
                  <a:pt x="281843" y="3014"/>
                </a:lnTo>
                <a:lnTo>
                  <a:pt x="281899" y="3182"/>
                </a:lnTo>
                <a:lnTo>
                  <a:pt x="281955" y="3349"/>
                </a:lnTo>
                <a:lnTo>
                  <a:pt x="281899" y="3516"/>
                </a:lnTo>
                <a:lnTo>
                  <a:pt x="281843" y="3684"/>
                </a:lnTo>
                <a:lnTo>
                  <a:pt x="281676" y="3740"/>
                </a:lnTo>
                <a:lnTo>
                  <a:pt x="281508" y="3795"/>
                </a:lnTo>
                <a:lnTo>
                  <a:pt x="281341" y="3740"/>
                </a:lnTo>
                <a:lnTo>
                  <a:pt x="281174" y="3684"/>
                </a:lnTo>
                <a:lnTo>
                  <a:pt x="281118" y="3516"/>
                </a:lnTo>
                <a:lnTo>
                  <a:pt x="281062" y="3349"/>
                </a:lnTo>
                <a:lnTo>
                  <a:pt x="281118" y="3182"/>
                </a:lnTo>
                <a:lnTo>
                  <a:pt x="281174" y="3014"/>
                </a:lnTo>
                <a:lnTo>
                  <a:pt x="281341" y="2958"/>
                </a:lnTo>
                <a:lnTo>
                  <a:pt x="281508" y="2902"/>
                </a:lnTo>
                <a:close/>
                <a:moveTo>
                  <a:pt x="177701" y="6251"/>
                </a:moveTo>
                <a:lnTo>
                  <a:pt x="177868" y="6307"/>
                </a:lnTo>
                <a:lnTo>
                  <a:pt x="178036" y="6363"/>
                </a:lnTo>
                <a:lnTo>
                  <a:pt x="178091" y="6530"/>
                </a:lnTo>
                <a:lnTo>
                  <a:pt x="178147" y="6698"/>
                </a:lnTo>
                <a:lnTo>
                  <a:pt x="178091" y="6865"/>
                </a:lnTo>
                <a:lnTo>
                  <a:pt x="178036" y="7032"/>
                </a:lnTo>
                <a:lnTo>
                  <a:pt x="177868" y="7088"/>
                </a:lnTo>
                <a:lnTo>
                  <a:pt x="177701" y="7144"/>
                </a:lnTo>
                <a:lnTo>
                  <a:pt x="177533" y="7088"/>
                </a:lnTo>
                <a:lnTo>
                  <a:pt x="177366" y="7032"/>
                </a:lnTo>
                <a:lnTo>
                  <a:pt x="177310" y="6865"/>
                </a:lnTo>
                <a:lnTo>
                  <a:pt x="177254" y="6698"/>
                </a:lnTo>
                <a:lnTo>
                  <a:pt x="177310" y="6530"/>
                </a:lnTo>
                <a:lnTo>
                  <a:pt x="177366" y="6363"/>
                </a:lnTo>
                <a:lnTo>
                  <a:pt x="177533" y="6307"/>
                </a:lnTo>
                <a:lnTo>
                  <a:pt x="177701" y="6251"/>
                </a:lnTo>
                <a:close/>
                <a:moveTo>
                  <a:pt x="90860" y="12055"/>
                </a:moveTo>
                <a:lnTo>
                  <a:pt x="91027" y="12111"/>
                </a:lnTo>
                <a:lnTo>
                  <a:pt x="91194" y="12167"/>
                </a:lnTo>
                <a:lnTo>
                  <a:pt x="91250" y="12334"/>
                </a:lnTo>
                <a:lnTo>
                  <a:pt x="91306" y="12502"/>
                </a:lnTo>
                <a:lnTo>
                  <a:pt x="91250" y="12669"/>
                </a:lnTo>
                <a:lnTo>
                  <a:pt x="91194" y="12837"/>
                </a:lnTo>
                <a:lnTo>
                  <a:pt x="91027" y="12893"/>
                </a:lnTo>
                <a:lnTo>
                  <a:pt x="90860" y="12948"/>
                </a:lnTo>
                <a:lnTo>
                  <a:pt x="90692" y="12893"/>
                </a:lnTo>
                <a:lnTo>
                  <a:pt x="90525" y="12837"/>
                </a:lnTo>
                <a:lnTo>
                  <a:pt x="90469" y="12669"/>
                </a:lnTo>
                <a:lnTo>
                  <a:pt x="90413" y="12502"/>
                </a:lnTo>
                <a:lnTo>
                  <a:pt x="90469" y="12334"/>
                </a:lnTo>
                <a:lnTo>
                  <a:pt x="90525" y="12167"/>
                </a:lnTo>
                <a:lnTo>
                  <a:pt x="90692" y="12111"/>
                </a:lnTo>
                <a:lnTo>
                  <a:pt x="90860" y="12055"/>
                </a:lnTo>
                <a:close/>
                <a:moveTo>
                  <a:pt x="246683" y="15404"/>
                </a:moveTo>
                <a:lnTo>
                  <a:pt x="246850" y="15460"/>
                </a:lnTo>
                <a:lnTo>
                  <a:pt x="247017" y="15516"/>
                </a:lnTo>
                <a:lnTo>
                  <a:pt x="247073" y="15683"/>
                </a:lnTo>
                <a:lnTo>
                  <a:pt x="247129" y="15851"/>
                </a:lnTo>
                <a:lnTo>
                  <a:pt x="247073" y="16018"/>
                </a:lnTo>
                <a:lnTo>
                  <a:pt x="247017" y="16185"/>
                </a:lnTo>
                <a:lnTo>
                  <a:pt x="246850" y="16241"/>
                </a:lnTo>
                <a:lnTo>
                  <a:pt x="246683" y="16297"/>
                </a:lnTo>
                <a:lnTo>
                  <a:pt x="246515" y="16241"/>
                </a:lnTo>
                <a:lnTo>
                  <a:pt x="246348" y="16185"/>
                </a:lnTo>
                <a:lnTo>
                  <a:pt x="246292" y="16018"/>
                </a:lnTo>
                <a:lnTo>
                  <a:pt x="246236" y="15851"/>
                </a:lnTo>
                <a:lnTo>
                  <a:pt x="246292" y="15683"/>
                </a:lnTo>
                <a:lnTo>
                  <a:pt x="246348" y="15516"/>
                </a:lnTo>
                <a:lnTo>
                  <a:pt x="246515" y="15460"/>
                </a:lnTo>
                <a:lnTo>
                  <a:pt x="246683" y="15404"/>
                </a:lnTo>
                <a:close/>
                <a:moveTo>
                  <a:pt x="142875" y="15627"/>
                </a:moveTo>
                <a:lnTo>
                  <a:pt x="143042" y="15683"/>
                </a:lnTo>
                <a:lnTo>
                  <a:pt x="143210" y="15739"/>
                </a:lnTo>
                <a:lnTo>
                  <a:pt x="143266" y="15906"/>
                </a:lnTo>
                <a:lnTo>
                  <a:pt x="143321" y="16074"/>
                </a:lnTo>
                <a:lnTo>
                  <a:pt x="143266" y="16241"/>
                </a:lnTo>
                <a:lnTo>
                  <a:pt x="143210" y="16409"/>
                </a:lnTo>
                <a:lnTo>
                  <a:pt x="143042" y="16464"/>
                </a:lnTo>
                <a:lnTo>
                  <a:pt x="142875" y="16520"/>
                </a:lnTo>
                <a:lnTo>
                  <a:pt x="142708" y="16464"/>
                </a:lnTo>
                <a:lnTo>
                  <a:pt x="142540" y="16409"/>
                </a:lnTo>
                <a:lnTo>
                  <a:pt x="142484" y="16241"/>
                </a:lnTo>
                <a:lnTo>
                  <a:pt x="142429" y="16074"/>
                </a:lnTo>
                <a:lnTo>
                  <a:pt x="142484" y="15906"/>
                </a:lnTo>
                <a:lnTo>
                  <a:pt x="142540" y="15739"/>
                </a:lnTo>
                <a:lnTo>
                  <a:pt x="142708" y="15683"/>
                </a:lnTo>
                <a:lnTo>
                  <a:pt x="142875" y="15627"/>
                </a:lnTo>
                <a:close/>
                <a:moveTo>
                  <a:pt x="125685" y="17413"/>
                </a:moveTo>
                <a:lnTo>
                  <a:pt x="125853" y="17469"/>
                </a:lnTo>
                <a:lnTo>
                  <a:pt x="126020" y="17525"/>
                </a:lnTo>
                <a:lnTo>
                  <a:pt x="126076" y="17692"/>
                </a:lnTo>
                <a:lnTo>
                  <a:pt x="126132" y="17860"/>
                </a:lnTo>
                <a:lnTo>
                  <a:pt x="126076" y="18027"/>
                </a:lnTo>
                <a:lnTo>
                  <a:pt x="126020" y="18195"/>
                </a:lnTo>
                <a:lnTo>
                  <a:pt x="125853" y="18250"/>
                </a:lnTo>
                <a:lnTo>
                  <a:pt x="125685" y="18306"/>
                </a:lnTo>
                <a:lnTo>
                  <a:pt x="125518" y="18250"/>
                </a:lnTo>
                <a:lnTo>
                  <a:pt x="125350" y="18195"/>
                </a:lnTo>
                <a:lnTo>
                  <a:pt x="125295" y="18027"/>
                </a:lnTo>
                <a:lnTo>
                  <a:pt x="125239" y="17860"/>
                </a:lnTo>
                <a:lnTo>
                  <a:pt x="125295" y="17692"/>
                </a:lnTo>
                <a:lnTo>
                  <a:pt x="125350" y="17525"/>
                </a:lnTo>
                <a:lnTo>
                  <a:pt x="125518" y="17469"/>
                </a:lnTo>
                <a:lnTo>
                  <a:pt x="125685" y="17413"/>
                </a:lnTo>
                <a:close/>
                <a:moveTo>
                  <a:pt x="73670" y="17636"/>
                </a:moveTo>
                <a:lnTo>
                  <a:pt x="73837" y="17692"/>
                </a:lnTo>
                <a:lnTo>
                  <a:pt x="74005" y="17748"/>
                </a:lnTo>
                <a:lnTo>
                  <a:pt x="74061" y="17915"/>
                </a:lnTo>
                <a:lnTo>
                  <a:pt x="74116" y="18083"/>
                </a:lnTo>
                <a:lnTo>
                  <a:pt x="74061" y="18250"/>
                </a:lnTo>
                <a:lnTo>
                  <a:pt x="74005" y="18418"/>
                </a:lnTo>
                <a:lnTo>
                  <a:pt x="73837" y="18474"/>
                </a:lnTo>
                <a:lnTo>
                  <a:pt x="73670" y="18529"/>
                </a:lnTo>
                <a:lnTo>
                  <a:pt x="73502" y="18474"/>
                </a:lnTo>
                <a:lnTo>
                  <a:pt x="73335" y="18418"/>
                </a:lnTo>
                <a:lnTo>
                  <a:pt x="73279" y="18250"/>
                </a:lnTo>
                <a:lnTo>
                  <a:pt x="73223" y="18083"/>
                </a:lnTo>
                <a:lnTo>
                  <a:pt x="73279" y="17915"/>
                </a:lnTo>
                <a:lnTo>
                  <a:pt x="73335" y="17748"/>
                </a:lnTo>
                <a:lnTo>
                  <a:pt x="73502" y="17692"/>
                </a:lnTo>
                <a:lnTo>
                  <a:pt x="73670" y="17636"/>
                </a:lnTo>
                <a:close/>
                <a:moveTo>
                  <a:pt x="21543" y="17971"/>
                </a:moveTo>
                <a:lnTo>
                  <a:pt x="21710" y="18027"/>
                </a:lnTo>
                <a:lnTo>
                  <a:pt x="21878" y="18083"/>
                </a:lnTo>
                <a:lnTo>
                  <a:pt x="21934" y="18250"/>
                </a:lnTo>
                <a:lnTo>
                  <a:pt x="21989" y="18418"/>
                </a:lnTo>
                <a:lnTo>
                  <a:pt x="21934" y="18585"/>
                </a:lnTo>
                <a:lnTo>
                  <a:pt x="21878" y="18753"/>
                </a:lnTo>
                <a:lnTo>
                  <a:pt x="21710" y="18808"/>
                </a:lnTo>
                <a:lnTo>
                  <a:pt x="21543" y="18864"/>
                </a:lnTo>
                <a:lnTo>
                  <a:pt x="21375" y="18808"/>
                </a:lnTo>
                <a:lnTo>
                  <a:pt x="21208" y="18753"/>
                </a:lnTo>
                <a:lnTo>
                  <a:pt x="21152" y="18585"/>
                </a:lnTo>
                <a:lnTo>
                  <a:pt x="21096" y="18418"/>
                </a:lnTo>
                <a:lnTo>
                  <a:pt x="21152" y="18250"/>
                </a:lnTo>
                <a:lnTo>
                  <a:pt x="21208" y="18083"/>
                </a:lnTo>
                <a:lnTo>
                  <a:pt x="21375" y="18027"/>
                </a:lnTo>
                <a:lnTo>
                  <a:pt x="21543" y="17971"/>
                </a:lnTo>
                <a:close/>
                <a:moveTo>
                  <a:pt x="229716" y="22101"/>
                </a:moveTo>
                <a:lnTo>
                  <a:pt x="229884" y="22157"/>
                </a:lnTo>
                <a:lnTo>
                  <a:pt x="230051" y="22213"/>
                </a:lnTo>
                <a:lnTo>
                  <a:pt x="230107" y="22380"/>
                </a:lnTo>
                <a:lnTo>
                  <a:pt x="230163" y="22548"/>
                </a:lnTo>
                <a:lnTo>
                  <a:pt x="230107" y="22715"/>
                </a:lnTo>
                <a:lnTo>
                  <a:pt x="230051" y="22883"/>
                </a:lnTo>
                <a:lnTo>
                  <a:pt x="229884" y="22938"/>
                </a:lnTo>
                <a:lnTo>
                  <a:pt x="229716" y="22994"/>
                </a:lnTo>
                <a:lnTo>
                  <a:pt x="229549" y="22938"/>
                </a:lnTo>
                <a:lnTo>
                  <a:pt x="229381" y="22883"/>
                </a:lnTo>
                <a:lnTo>
                  <a:pt x="229326" y="22715"/>
                </a:lnTo>
                <a:lnTo>
                  <a:pt x="229270" y="22548"/>
                </a:lnTo>
                <a:lnTo>
                  <a:pt x="229326" y="22380"/>
                </a:lnTo>
                <a:lnTo>
                  <a:pt x="229381" y="22213"/>
                </a:lnTo>
                <a:lnTo>
                  <a:pt x="229549" y="22157"/>
                </a:lnTo>
                <a:lnTo>
                  <a:pt x="229716" y="22101"/>
                </a:lnTo>
                <a:close/>
                <a:moveTo>
                  <a:pt x="194890" y="25450"/>
                </a:moveTo>
                <a:lnTo>
                  <a:pt x="195058" y="25506"/>
                </a:lnTo>
                <a:lnTo>
                  <a:pt x="195225" y="25562"/>
                </a:lnTo>
                <a:lnTo>
                  <a:pt x="195281" y="25729"/>
                </a:lnTo>
                <a:lnTo>
                  <a:pt x="195337" y="25896"/>
                </a:lnTo>
                <a:lnTo>
                  <a:pt x="195281" y="26064"/>
                </a:lnTo>
                <a:lnTo>
                  <a:pt x="195225" y="26231"/>
                </a:lnTo>
                <a:lnTo>
                  <a:pt x="195058" y="26287"/>
                </a:lnTo>
                <a:lnTo>
                  <a:pt x="194890" y="26343"/>
                </a:lnTo>
                <a:lnTo>
                  <a:pt x="194723" y="26287"/>
                </a:lnTo>
                <a:lnTo>
                  <a:pt x="194556" y="26231"/>
                </a:lnTo>
                <a:lnTo>
                  <a:pt x="194500" y="26064"/>
                </a:lnTo>
                <a:lnTo>
                  <a:pt x="194444" y="25896"/>
                </a:lnTo>
                <a:lnTo>
                  <a:pt x="194500" y="25729"/>
                </a:lnTo>
                <a:lnTo>
                  <a:pt x="194556" y="25562"/>
                </a:lnTo>
                <a:lnTo>
                  <a:pt x="194723" y="25506"/>
                </a:lnTo>
                <a:lnTo>
                  <a:pt x="194890" y="25450"/>
                </a:lnTo>
                <a:close/>
                <a:moveTo>
                  <a:pt x="4465" y="26789"/>
                </a:moveTo>
                <a:lnTo>
                  <a:pt x="4632" y="26845"/>
                </a:lnTo>
                <a:lnTo>
                  <a:pt x="4800" y="26901"/>
                </a:lnTo>
                <a:lnTo>
                  <a:pt x="4856" y="27068"/>
                </a:lnTo>
                <a:lnTo>
                  <a:pt x="4911" y="27236"/>
                </a:lnTo>
                <a:lnTo>
                  <a:pt x="4856" y="27403"/>
                </a:lnTo>
                <a:lnTo>
                  <a:pt x="4800" y="27571"/>
                </a:lnTo>
                <a:lnTo>
                  <a:pt x="4632" y="27627"/>
                </a:lnTo>
                <a:lnTo>
                  <a:pt x="4465" y="27682"/>
                </a:lnTo>
                <a:lnTo>
                  <a:pt x="4297" y="27627"/>
                </a:lnTo>
                <a:lnTo>
                  <a:pt x="4130" y="27571"/>
                </a:lnTo>
                <a:lnTo>
                  <a:pt x="4074" y="27403"/>
                </a:lnTo>
                <a:lnTo>
                  <a:pt x="4018" y="27236"/>
                </a:lnTo>
                <a:lnTo>
                  <a:pt x="4074" y="27068"/>
                </a:lnTo>
                <a:lnTo>
                  <a:pt x="4130" y="26901"/>
                </a:lnTo>
                <a:lnTo>
                  <a:pt x="4297" y="26845"/>
                </a:lnTo>
                <a:lnTo>
                  <a:pt x="4465" y="26789"/>
                </a:lnTo>
                <a:close/>
                <a:moveTo>
                  <a:pt x="108272" y="29915"/>
                </a:moveTo>
                <a:lnTo>
                  <a:pt x="108440" y="29971"/>
                </a:lnTo>
                <a:lnTo>
                  <a:pt x="108607" y="30026"/>
                </a:lnTo>
                <a:lnTo>
                  <a:pt x="108663" y="30194"/>
                </a:lnTo>
                <a:lnTo>
                  <a:pt x="108719" y="30361"/>
                </a:lnTo>
                <a:lnTo>
                  <a:pt x="108663" y="30529"/>
                </a:lnTo>
                <a:lnTo>
                  <a:pt x="108607" y="30696"/>
                </a:lnTo>
                <a:lnTo>
                  <a:pt x="108440" y="30752"/>
                </a:lnTo>
                <a:lnTo>
                  <a:pt x="108272" y="30808"/>
                </a:lnTo>
                <a:lnTo>
                  <a:pt x="108105" y="30752"/>
                </a:lnTo>
                <a:lnTo>
                  <a:pt x="107938" y="30696"/>
                </a:lnTo>
                <a:lnTo>
                  <a:pt x="107882" y="30529"/>
                </a:lnTo>
                <a:lnTo>
                  <a:pt x="107826" y="30361"/>
                </a:lnTo>
                <a:lnTo>
                  <a:pt x="107882" y="30194"/>
                </a:lnTo>
                <a:lnTo>
                  <a:pt x="107938" y="30026"/>
                </a:lnTo>
                <a:lnTo>
                  <a:pt x="108105" y="29971"/>
                </a:lnTo>
                <a:lnTo>
                  <a:pt x="108272" y="29915"/>
                </a:lnTo>
                <a:close/>
                <a:moveTo>
                  <a:pt x="212080" y="32147"/>
                </a:moveTo>
                <a:lnTo>
                  <a:pt x="212248" y="32203"/>
                </a:lnTo>
                <a:lnTo>
                  <a:pt x="212415" y="32259"/>
                </a:lnTo>
                <a:lnTo>
                  <a:pt x="212471" y="32426"/>
                </a:lnTo>
                <a:lnTo>
                  <a:pt x="212527" y="32594"/>
                </a:lnTo>
                <a:lnTo>
                  <a:pt x="212471" y="32761"/>
                </a:lnTo>
                <a:lnTo>
                  <a:pt x="212415" y="32928"/>
                </a:lnTo>
                <a:lnTo>
                  <a:pt x="212248" y="32984"/>
                </a:lnTo>
                <a:lnTo>
                  <a:pt x="212080" y="33040"/>
                </a:lnTo>
                <a:lnTo>
                  <a:pt x="211913" y="32984"/>
                </a:lnTo>
                <a:lnTo>
                  <a:pt x="211745" y="32928"/>
                </a:lnTo>
                <a:lnTo>
                  <a:pt x="211689" y="32761"/>
                </a:lnTo>
                <a:lnTo>
                  <a:pt x="211634" y="32594"/>
                </a:lnTo>
                <a:lnTo>
                  <a:pt x="211689" y="32426"/>
                </a:lnTo>
                <a:lnTo>
                  <a:pt x="211745" y="32259"/>
                </a:lnTo>
                <a:lnTo>
                  <a:pt x="211913" y="32203"/>
                </a:lnTo>
                <a:lnTo>
                  <a:pt x="212080" y="32147"/>
                </a:lnTo>
                <a:close/>
                <a:moveTo>
                  <a:pt x="56257" y="36389"/>
                </a:moveTo>
                <a:lnTo>
                  <a:pt x="56424" y="36445"/>
                </a:lnTo>
                <a:lnTo>
                  <a:pt x="56592" y="36500"/>
                </a:lnTo>
                <a:lnTo>
                  <a:pt x="56648" y="36668"/>
                </a:lnTo>
                <a:lnTo>
                  <a:pt x="56704" y="36835"/>
                </a:lnTo>
                <a:lnTo>
                  <a:pt x="56648" y="37003"/>
                </a:lnTo>
                <a:lnTo>
                  <a:pt x="56592" y="37170"/>
                </a:lnTo>
                <a:lnTo>
                  <a:pt x="56424" y="37226"/>
                </a:lnTo>
                <a:lnTo>
                  <a:pt x="56257" y="37282"/>
                </a:lnTo>
                <a:lnTo>
                  <a:pt x="56090" y="37226"/>
                </a:lnTo>
                <a:lnTo>
                  <a:pt x="55922" y="37170"/>
                </a:lnTo>
                <a:lnTo>
                  <a:pt x="55866" y="37003"/>
                </a:lnTo>
                <a:lnTo>
                  <a:pt x="55811" y="36835"/>
                </a:lnTo>
                <a:lnTo>
                  <a:pt x="55866" y="36668"/>
                </a:lnTo>
                <a:lnTo>
                  <a:pt x="55922" y="36500"/>
                </a:lnTo>
                <a:lnTo>
                  <a:pt x="56090" y="36445"/>
                </a:lnTo>
                <a:lnTo>
                  <a:pt x="56257" y="36389"/>
                </a:lnTo>
                <a:close/>
                <a:moveTo>
                  <a:pt x="39067" y="39291"/>
                </a:moveTo>
                <a:lnTo>
                  <a:pt x="39235" y="39347"/>
                </a:lnTo>
                <a:lnTo>
                  <a:pt x="39402" y="39403"/>
                </a:lnTo>
                <a:lnTo>
                  <a:pt x="39458" y="39570"/>
                </a:lnTo>
                <a:lnTo>
                  <a:pt x="39514" y="39737"/>
                </a:lnTo>
                <a:lnTo>
                  <a:pt x="39458" y="39905"/>
                </a:lnTo>
                <a:lnTo>
                  <a:pt x="39402" y="40072"/>
                </a:lnTo>
                <a:lnTo>
                  <a:pt x="39235" y="40128"/>
                </a:lnTo>
                <a:lnTo>
                  <a:pt x="39067" y="40184"/>
                </a:lnTo>
                <a:lnTo>
                  <a:pt x="38900" y="40128"/>
                </a:lnTo>
                <a:lnTo>
                  <a:pt x="38733" y="40072"/>
                </a:lnTo>
                <a:lnTo>
                  <a:pt x="38677" y="39905"/>
                </a:lnTo>
                <a:lnTo>
                  <a:pt x="38621" y="39737"/>
                </a:lnTo>
                <a:lnTo>
                  <a:pt x="38677" y="39570"/>
                </a:lnTo>
                <a:lnTo>
                  <a:pt x="38733" y="39403"/>
                </a:lnTo>
                <a:lnTo>
                  <a:pt x="38900" y="39347"/>
                </a:lnTo>
                <a:lnTo>
                  <a:pt x="39067" y="39291"/>
                </a:lnTo>
                <a:close/>
                <a:moveTo>
                  <a:pt x="160288" y="0"/>
                </a:moveTo>
                <a:lnTo>
                  <a:pt x="160009" y="56"/>
                </a:lnTo>
                <a:lnTo>
                  <a:pt x="159841" y="224"/>
                </a:lnTo>
                <a:lnTo>
                  <a:pt x="159674" y="391"/>
                </a:lnTo>
                <a:lnTo>
                  <a:pt x="159618" y="670"/>
                </a:lnTo>
                <a:lnTo>
                  <a:pt x="159674" y="893"/>
                </a:lnTo>
                <a:lnTo>
                  <a:pt x="143266" y="15571"/>
                </a:lnTo>
                <a:lnTo>
                  <a:pt x="143098" y="15460"/>
                </a:lnTo>
                <a:lnTo>
                  <a:pt x="142875" y="15404"/>
                </a:lnTo>
                <a:lnTo>
                  <a:pt x="142652" y="15460"/>
                </a:lnTo>
                <a:lnTo>
                  <a:pt x="142429" y="15571"/>
                </a:lnTo>
                <a:lnTo>
                  <a:pt x="142317" y="15739"/>
                </a:lnTo>
                <a:lnTo>
                  <a:pt x="142205" y="15906"/>
                </a:lnTo>
                <a:lnTo>
                  <a:pt x="126299" y="17581"/>
                </a:lnTo>
                <a:lnTo>
                  <a:pt x="126188" y="17413"/>
                </a:lnTo>
                <a:lnTo>
                  <a:pt x="126020" y="17302"/>
                </a:lnTo>
                <a:lnTo>
                  <a:pt x="125853" y="17190"/>
                </a:lnTo>
                <a:lnTo>
                  <a:pt x="125685" y="17190"/>
                </a:lnTo>
                <a:lnTo>
                  <a:pt x="125406" y="17246"/>
                </a:lnTo>
                <a:lnTo>
                  <a:pt x="125239" y="17413"/>
                </a:lnTo>
                <a:lnTo>
                  <a:pt x="125071" y="17581"/>
                </a:lnTo>
                <a:lnTo>
                  <a:pt x="125016" y="17860"/>
                </a:lnTo>
                <a:lnTo>
                  <a:pt x="125016" y="18027"/>
                </a:lnTo>
                <a:lnTo>
                  <a:pt x="108775" y="29915"/>
                </a:lnTo>
                <a:lnTo>
                  <a:pt x="108552" y="29747"/>
                </a:lnTo>
                <a:lnTo>
                  <a:pt x="108272" y="29691"/>
                </a:lnTo>
                <a:lnTo>
                  <a:pt x="107993" y="29747"/>
                </a:lnTo>
                <a:lnTo>
                  <a:pt x="107770" y="29915"/>
                </a:lnTo>
                <a:lnTo>
                  <a:pt x="91473" y="12781"/>
                </a:lnTo>
                <a:lnTo>
                  <a:pt x="91529" y="12502"/>
                </a:lnTo>
                <a:lnTo>
                  <a:pt x="91473" y="12223"/>
                </a:lnTo>
                <a:lnTo>
                  <a:pt x="91306" y="12055"/>
                </a:lnTo>
                <a:lnTo>
                  <a:pt x="91139" y="11888"/>
                </a:lnTo>
                <a:lnTo>
                  <a:pt x="90860" y="11832"/>
                </a:lnTo>
                <a:lnTo>
                  <a:pt x="90581" y="11888"/>
                </a:lnTo>
                <a:lnTo>
                  <a:pt x="90413" y="12055"/>
                </a:lnTo>
                <a:lnTo>
                  <a:pt x="90246" y="12223"/>
                </a:lnTo>
                <a:lnTo>
                  <a:pt x="90190" y="12502"/>
                </a:lnTo>
                <a:lnTo>
                  <a:pt x="74172" y="17636"/>
                </a:lnTo>
                <a:lnTo>
                  <a:pt x="73949" y="17469"/>
                </a:lnTo>
                <a:lnTo>
                  <a:pt x="73837" y="17413"/>
                </a:lnTo>
                <a:lnTo>
                  <a:pt x="73670" y="17413"/>
                </a:lnTo>
                <a:lnTo>
                  <a:pt x="73391" y="17469"/>
                </a:lnTo>
                <a:lnTo>
                  <a:pt x="73223" y="17636"/>
                </a:lnTo>
                <a:lnTo>
                  <a:pt x="73056" y="17804"/>
                </a:lnTo>
                <a:lnTo>
                  <a:pt x="73000" y="18083"/>
                </a:lnTo>
                <a:lnTo>
                  <a:pt x="73056" y="18362"/>
                </a:lnTo>
                <a:lnTo>
                  <a:pt x="56759" y="36389"/>
                </a:lnTo>
                <a:lnTo>
                  <a:pt x="56536" y="36221"/>
                </a:lnTo>
                <a:lnTo>
                  <a:pt x="56257" y="36165"/>
                </a:lnTo>
                <a:lnTo>
                  <a:pt x="55978" y="36221"/>
                </a:lnTo>
                <a:lnTo>
                  <a:pt x="55811" y="36389"/>
                </a:lnTo>
                <a:lnTo>
                  <a:pt x="55643" y="36556"/>
                </a:lnTo>
                <a:lnTo>
                  <a:pt x="55587" y="36835"/>
                </a:lnTo>
                <a:lnTo>
                  <a:pt x="55587" y="36947"/>
                </a:lnTo>
                <a:lnTo>
                  <a:pt x="39737" y="39626"/>
                </a:lnTo>
                <a:lnTo>
                  <a:pt x="39737" y="39737"/>
                </a:lnTo>
                <a:lnTo>
                  <a:pt x="39681" y="39458"/>
                </a:lnTo>
                <a:lnTo>
                  <a:pt x="39514" y="39291"/>
                </a:lnTo>
                <a:lnTo>
                  <a:pt x="39346" y="39123"/>
                </a:lnTo>
                <a:lnTo>
                  <a:pt x="39067" y="39068"/>
                </a:lnTo>
                <a:lnTo>
                  <a:pt x="38844" y="39123"/>
                </a:lnTo>
                <a:lnTo>
                  <a:pt x="38621" y="39235"/>
                </a:lnTo>
                <a:lnTo>
                  <a:pt x="22045" y="18864"/>
                </a:lnTo>
                <a:lnTo>
                  <a:pt x="22157" y="18641"/>
                </a:lnTo>
                <a:lnTo>
                  <a:pt x="22213" y="18418"/>
                </a:lnTo>
                <a:lnTo>
                  <a:pt x="22157" y="18139"/>
                </a:lnTo>
                <a:lnTo>
                  <a:pt x="21989" y="17971"/>
                </a:lnTo>
                <a:lnTo>
                  <a:pt x="21822" y="17804"/>
                </a:lnTo>
                <a:lnTo>
                  <a:pt x="21543" y="17748"/>
                </a:lnTo>
                <a:lnTo>
                  <a:pt x="21264" y="17804"/>
                </a:lnTo>
                <a:lnTo>
                  <a:pt x="21096" y="17971"/>
                </a:lnTo>
                <a:lnTo>
                  <a:pt x="20929" y="18139"/>
                </a:lnTo>
                <a:lnTo>
                  <a:pt x="20873" y="18418"/>
                </a:lnTo>
                <a:lnTo>
                  <a:pt x="20929" y="18641"/>
                </a:lnTo>
                <a:lnTo>
                  <a:pt x="4967" y="26789"/>
                </a:lnTo>
                <a:lnTo>
                  <a:pt x="4744" y="26622"/>
                </a:lnTo>
                <a:lnTo>
                  <a:pt x="4465" y="26566"/>
                </a:lnTo>
                <a:lnTo>
                  <a:pt x="4242" y="26622"/>
                </a:lnTo>
                <a:lnTo>
                  <a:pt x="4018" y="26734"/>
                </a:lnTo>
                <a:lnTo>
                  <a:pt x="0" y="24948"/>
                </a:lnTo>
                <a:lnTo>
                  <a:pt x="0" y="25171"/>
                </a:lnTo>
                <a:lnTo>
                  <a:pt x="3851" y="26901"/>
                </a:lnTo>
                <a:lnTo>
                  <a:pt x="3795" y="27068"/>
                </a:lnTo>
                <a:lnTo>
                  <a:pt x="3795" y="27236"/>
                </a:lnTo>
                <a:lnTo>
                  <a:pt x="3851" y="27515"/>
                </a:lnTo>
                <a:lnTo>
                  <a:pt x="4018" y="27682"/>
                </a:lnTo>
                <a:lnTo>
                  <a:pt x="4186" y="27850"/>
                </a:lnTo>
                <a:lnTo>
                  <a:pt x="4465" y="27906"/>
                </a:lnTo>
                <a:lnTo>
                  <a:pt x="4744" y="27850"/>
                </a:lnTo>
                <a:lnTo>
                  <a:pt x="4911" y="27682"/>
                </a:lnTo>
                <a:lnTo>
                  <a:pt x="5079" y="27515"/>
                </a:lnTo>
                <a:lnTo>
                  <a:pt x="5135" y="27236"/>
                </a:lnTo>
                <a:lnTo>
                  <a:pt x="5079" y="27013"/>
                </a:lnTo>
                <a:lnTo>
                  <a:pt x="20985" y="18808"/>
                </a:lnTo>
                <a:lnTo>
                  <a:pt x="21096" y="18920"/>
                </a:lnTo>
                <a:lnTo>
                  <a:pt x="21264" y="19032"/>
                </a:lnTo>
                <a:lnTo>
                  <a:pt x="21375" y="19088"/>
                </a:lnTo>
                <a:lnTo>
                  <a:pt x="21710" y="19088"/>
                </a:lnTo>
                <a:lnTo>
                  <a:pt x="21878" y="18976"/>
                </a:lnTo>
                <a:lnTo>
                  <a:pt x="38453" y="39458"/>
                </a:lnTo>
                <a:lnTo>
                  <a:pt x="38398" y="39570"/>
                </a:lnTo>
                <a:lnTo>
                  <a:pt x="38398" y="39737"/>
                </a:lnTo>
                <a:lnTo>
                  <a:pt x="38453" y="40016"/>
                </a:lnTo>
                <a:lnTo>
                  <a:pt x="38621" y="40184"/>
                </a:lnTo>
                <a:lnTo>
                  <a:pt x="38788" y="40351"/>
                </a:lnTo>
                <a:lnTo>
                  <a:pt x="39067" y="40407"/>
                </a:lnTo>
                <a:lnTo>
                  <a:pt x="39291" y="40351"/>
                </a:lnTo>
                <a:lnTo>
                  <a:pt x="39514" y="40240"/>
                </a:lnTo>
                <a:lnTo>
                  <a:pt x="39625" y="40072"/>
                </a:lnTo>
                <a:lnTo>
                  <a:pt x="39737" y="39849"/>
                </a:lnTo>
                <a:lnTo>
                  <a:pt x="55699" y="37170"/>
                </a:lnTo>
                <a:lnTo>
                  <a:pt x="55811" y="37282"/>
                </a:lnTo>
                <a:lnTo>
                  <a:pt x="55922" y="37393"/>
                </a:lnTo>
                <a:lnTo>
                  <a:pt x="56090" y="37505"/>
                </a:lnTo>
                <a:lnTo>
                  <a:pt x="56257" y="37505"/>
                </a:lnTo>
                <a:lnTo>
                  <a:pt x="56536" y="37449"/>
                </a:lnTo>
                <a:lnTo>
                  <a:pt x="56704" y="37282"/>
                </a:lnTo>
                <a:lnTo>
                  <a:pt x="56871" y="37114"/>
                </a:lnTo>
                <a:lnTo>
                  <a:pt x="56927" y="36835"/>
                </a:lnTo>
                <a:lnTo>
                  <a:pt x="56871" y="36556"/>
                </a:lnTo>
                <a:lnTo>
                  <a:pt x="73168" y="18529"/>
                </a:lnTo>
                <a:lnTo>
                  <a:pt x="73391" y="18697"/>
                </a:lnTo>
                <a:lnTo>
                  <a:pt x="73670" y="18753"/>
                </a:lnTo>
                <a:lnTo>
                  <a:pt x="73949" y="18697"/>
                </a:lnTo>
                <a:lnTo>
                  <a:pt x="74116" y="18529"/>
                </a:lnTo>
                <a:lnTo>
                  <a:pt x="74284" y="18362"/>
                </a:lnTo>
                <a:lnTo>
                  <a:pt x="74340" y="18083"/>
                </a:lnTo>
                <a:lnTo>
                  <a:pt x="74284" y="17860"/>
                </a:lnTo>
                <a:lnTo>
                  <a:pt x="90246" y="12725"/>
                </a:lnTo>
                <a:lnTo>
                  <a:pt x="90357" y="12893"/>
                </a:lnTo>
                <a:lnTo>
                  <a:pt x="90469" y="13060"/>
                </a:lnTo>
                <a:lnTo>
                  <a:pt x="90636" y="13116"/>
                </a:lnTo>
                <a:lnTo>
                  <a:pt x="90860" y="13172"/>
                </a:lnTo>
                <a:lnTo>
                  <a:pt x="91139" y="13116"/>
                </a:lnTo>
                <a:lnTo>
                  <a:pt x="91362" y="12948"/>
                </a:lnTo>
                <a:lnTo>
                  <a:pt x="107659" y="30082"/>
                </a:lnTo>
                <a:lnTo>
                  <a:pt x="107603" y="30361"/>
                </a:lnTo>
                <a:lnTo>
                  <a:pt x="107659" y="30640"/>
                </a:lnTo>
                <a:lnTo>
                  <a:pt x="107826" y="30808"/>
                </a:lnTo>
                <a:lnTo>
                  <a:pt x="107993" y="30975"/>
                </a:lnTo>
                <a:lnTo>
                  <a:pt x="108272" y="31031"/>
                </a:lnTo>
                <a:lnTo>
                  <a:pt x="108552" y="30975"/>
                </a:lnTo>
                <a:lnTo>
                  <a:pt x="108719" y="30808"/>
                </a:lnTo>
                <a:lnTo>
                  <a:pt x="108886" y="30640"/>
                </a:lnTo>
                <a:lnTo>
                  <a:pt x="108942" y="30361"/>
                </a:lnTo>
                <a:lnTo>
                  <a:pt x="108886" y="30082"/>
                </a:lnTo>
                <a:lnTo>
                  <a:pt x="125127" y="18195"/>
                </a:lnTo>
                <a:lnTo>
                  <a:pt x="125239" y="18362"/>
                </a:lnTo>
                <a:lnTo>
                  <a:pt x="125350" y="18418"/>
                </a:lnTo>
                <a:lnTo>
                  <a:pt x="125518" y="18529"/>
                </a:lnTo>
                <a:lnTo>
                  <a:pt x="125685" y="18529"/>
                </a:lnTo>
                <a:lnTo>
                  <a:pt x="125964" y="18474"/>
                </a:lnTo>
                <a:lnTo>
                  <a:pt x="126132" y="18306"/>
                </a:lnTo>
                <a:lnTo>
                  <a:pt x="126299" y="18139"/>
                </a:lnTo>
                <a:lnTo>
                  <a:pt x="126355" y="17860"/>
                </a:lnTo>
                <a:lnTo>
                  <a:pt x="126355" y="17804"/>
                </a:lnTo>
                <a:lnTo>
                  <a:pt x="142205" y="16130"/>
                </a:lnTo>
                <a:lnTo>
                  <a:pt x="142261" y="16409"/>
                </a:lnTo>
                <a:lnTo>
                  <a:pt x="142429" y="16576"/>
                </a:lnTo>
                <a:lnTo>
                  <a:pt x="142652" y="16688"/>
                </a:lnTo>
                <a:lnTo>
                  <a:pt x="142875" y="16743"/>
                </a:lnTo>
                <a:lnTo>
                  <a:pt x="143154" y="16688"/>
                </a:lnTo>
                <a:lnTo>
                  <a:pt x="143321" y="16520"/>
                </a:lnTo>
                <a:lnTo>
                  <a:pt x="143489" y="16353"/>
                </a:lnTo>
                <a:lnTo>
                  <a:pt x="143545" y="16074"/>
                </a:lnTo>
                <a:lnTo>
                  <a:pt x="143489" y="15906"/>
                </a:lnTo>
                <a:lnTo>
                  <a:pt x="143433" y="15683"/>
                </a:lnTo>
                <a:lnTo>
                  <a:pt x="159786" y="1061"/>
                </a:lnTo>
                <a:lnTo>
                  <a:pt x="160009" y="1284"/>
                </a:lnTo>
                <a:lnTo>
                  <a:pt x="160120" y="1340"/>
                </a:lnTo>
                <a:lnTo>
                  <a:pt x="160288" y="1340"/>
                </a:lnTo>
                <a:lnTo>
                  <a:pt x="160511" y="1284"/>
                </a:lnTo>
                <a:lnTo>
                  <a:pt x="160679" y="1228"/>
                </a:lnTo>
                <a:lnTo>
                  <a:pt x="160790" y="1117"/>
                </a:lnTo>
                <a:lnTo>
                  <a:pt x="160902" y="949"/>
                </a:lnTo>
                <a:lnTo>
                  <a:pt x="177031" y="6530"/>
                </a:lnTo>
                <a:lnTo>
                  <a:pt x="177031" y="6698"/>
                </a:lnTo>
                <a:lnTo>
                  <a:pt x="177087" y="6977"/>
                </a:lnTo>
                <a:lnTo>
                  <a:pt x="177254" y="7144"/>
                </a:lnTo>
                <a:lnTo>
                  <a:pt x="177422" y="7312"/>
                </a:lnTo>
                <a:lnTo>
                  <a:pt x="177701" y="7367"/>
                </a:lnTo>
                <a:lnTo>
                  <a:pt x="177868" y="7367"/>
                </a:lnTo>
                <a:lnTo>
                  <a:pt x="178036" y="7256"/>
                </a:lnTo>
                <a:lnTo>
                  <a:pt x="194388" y="25450"/>
                </a:lnTo>
                <a:lnTo>
                  <a:pt x="194277" y="25673"/>
                </a:lnTo>
                <a:lnTo>
                  <a:pt x="194221" y="25896"/>
                </a:lnTo>
                <a:lnTo>
                  <a:pt x="194277" y="26175"/>
                </a:lnTo>
                <a:lnTo>
                  <a:pt x="194444" y="26343"/>
                </a:lnTo>
                <a:lnTo>
                  <a:pt x="194611" y="26510"/>
                </a:lnTo>
                <a:lnTo>
                  <a:pt x="194890" y="26566"/>
                </a:lnTo>
                <a:lnTo>
                  <a:pt x="195058" y="26566"/>
                </a:lnTo>
                <a:lnTo>
                  <a:pt x="195169" y="26510"/>
                </a:lnTo>
                <a:lnTo>
                  <a:pt x="195337" y="26399"/>
                </a:lnTo>
                <a:lnTo>
                  <a:pt x="195449" y="26287"/>
                </a:lnTo>
                <a:lnTo>
                  <a:pt x="211410" y="32538"/>
                </a:lnTo>
                <a:lnTo>
                  <a:pt x="211410" y="32594"/>
                </a:lnTo>
                <a:lnTo>
                  <a:pt x="211466" y="32873"/>
                </a:lnTo>
                <a:lnTo>
                  <a:pt x="211634" y="33040"/>
                </a:lnTo>
                <a:lnTo>
                  <a:pt x="211801" y="33208"/>
                </a:lnTo>
                <a:lnTo>
                  <a:pt x="212080" y="33263"/>
                </a:lnTo>
                <a:lnTo>
                  <a:pt x="212359" y="33208"/>
                </a:lnTo>
                <a:lnTo>
                  <a:pt x="212527" y="33040"/>
                </a:lnTo>
                <a:lnTo>
                  <a:pt x="212694" y="32873"/>
                </a:lnTo>
                <a:lnTo>
                  <a:pt x="212750" y="32594"/>
                </a:lnTo>
                <a:lnTo>
                  <a:pt x="212750" y="32538"/>
                </a:lnTo>
                <a:lnTo>
                  <a:pt x="229214" y="22994"/>
                </a:lnTo>
                <a:lnTo>
                  <a:pt x="229437" y="23162"/>
                </a:lnTo>
                <a:lnTo>
                  <a:pt x="229716" y="23217"/>
                </a:lnTo>
                <a:lnTo>
                  <a:pt x="229995" y="23162"/>
                </a:lnTo>
                <a:lnTo>
                  <a:pt x="230163" y="22994"/>
                </a:lnTo>
                <a:lnTo>
                  <a:pt x="230330" y="22827"/>
                </a:lnTo>
                <a:lnTo>
                  <a:pt x="230386" y="22548"/>
                </a:lnTo>
                <a:lnTo>
                  <a:pt x="230386" y="22492"/>
                </a:lnTo>
                <a:lnTo>
                  <a:pt x="246180" y="16297"/>
                </a:lnTo>
                <a:lnTo>
                  <a:pt x="246404" y="16464"/>
                </a:lnTo>
                <a:lnTo>
                  <a:pt x="246683" y="16520"/>
                </a:lnTo>
                <a:lnTo>
                  <a:pt x="246962" y="16464"/>
                </a:lnTo>
                <a:lnTo>
                  <a:pt x="247129" y="16297"/>
                </a:lnTo>
                <a:lnTo>
                  <a:pt x="247297" y="16130"/>
                </a:lnTo>
                <a:lnTo>
                  <a:pt x="247352" y="15851"/>
                </a:lnTo>
                <a:lnTo>
                  <a:pt x="247297" y="15683"/>
                </a:lnTo>
                <a:lnTo>
                  <a:pt x="263761" y="1507"/>
                </a:lnTo>
                <a:lnTo>
                  <a:pt x="263872" y="1619"/>
                </a:lnTo>
                <a:lnTo>
                  <a:pt x="264040" y="1730"/>
                </a:lnTo>
                <a:lnTo>
                  <a:pt x="264151" y="1786"/>
                </a:lnTo>
                <a:lnTo>
                  <a:pt x="264319" y="1786"/>
                </a:lnTo>
                <a:lnTo>
                  <a:pt x="264542" y="1730"/>
                </a:lnTo>
                <a:lnTo>
                  <a:pt x="264765" y="1619"/>
                </a:lnTo>
                <a:lnTo>
                  <a:pt x="264877" y="1451"/>
                </a:lnTo>
                <a:lnTo>
                  <a:pt x="264988" y="1228"/>
                </a:lnTo>
                <a:lnTo>
                  <a:pt x="280839" y="3237"/>
                </a:lnTo>
                <a:lnTo>
                  <a:pt x="280839" y="3349"/>
                </a:lnTo>
                <a:lnTo>
                  <a:pt x="280894" y="3628"/>
                </a:lnTo>
                <a:lnTo>
                  <a:pt x="281062" y="3795"/>
                </a:lnTo>
                <a:lnTo>
                  <a:pt x="281229" y="3963"/>
                </a:lnTo>
                <a:lnTo>
                  <a:pt x="281508" y="4019"/>
                </a:lnTo>
                <a:lnTo>
                  <a:pt x="281787" y="3963"/>
                </a:lnTo>
                <a:lnTo>
                  <a:pt x="281955" y="3795"/>
                </a:lnTo>
                <a:lnTo>
                  <a:pt x="282122" y="3628"/>
                </a:lnTo>
                <a:lnTo>
                  <a:pt x="282178" y="3349"/>
                </a:lnTo>
                <a:lnTo>
                  <a:pt x="285750" y="3349"/>
                </a:lnTo>
                <a:lnTo>
                  <a:pt x="285750" y="3126"/>
                </a:lnTo>
                <a:lnTo>
                  <a:pt x="282122" y="3126"/>
                </a:lnTo>
                <a:lnTo>
                  <a:pt x="282067" y="2958"/>
                </a:lnTo>
                <a:lnTo>
                  <a:pt x="281899" y="2791"/>
                </a:lnTo>
                <a:lnTo>
                  <a:pt x="281732" y="2735"/>
                </a:lnTo>
                <a:lnTo>
                  <a:pt x="281508" y="2679"/>
                </a:lnTo>
                <a:lnTo>
                  <a:pt x="281341" y="2679"/>
                </a:lnTo>
                <a:lnTo>
                  <a:pt x="281174" y="2791"/>
                </a:lnTo>
                <a:lnTo>
                  <a:pt x="281006" y="2902"/>
                </a:lnTo>
                <a:lnTo>
                  <a:pt x="280894" y="3014"/>
                </a:lnTo>
                <a:lnTo>
                  <a:pt x="264988" y="1005"/>
                </a:lnTo>
                <a:lnTo>
                  <a:pt x="264877" y="782"/>
                </a:lnTo>
                <a:lnTo>
                  <a:pt x="264765" y="614"/>
                </a:lnTo>
                <a:lnTo>
                  <a:pt x="264542" y="503"/>
                </a:lnTo>
                <a:lnTo>
                  <a:pt x="264319" y="447"/>
                </a:lnTo>
                <a:lnTo>
                  <a:pt x="264040" y="503"/>
                </a:lnTo>
                <a:lnTo>
                  <a:pt x="263872" y="670"/>
                </a:lnTo>
                <a:lnTo>
                  <a:pt x="263705" y="838"/>
                </a:lnTo>
                <a:lnTo>
                  <a:pt x="263649" y="1117"/>
                </a:lnTo>
                <a:lnTo>
                  <a:pt x="263705" y="1284"/>
                </a:lnTo>
                <a:lnTo>
                  <a:pt x="247241" y="15460"/>
                </a:lnTo>
                <a:lnTo>
                  <a:pt x="247129" y="15348"/>
                </a:lnTo>
                <a:lnTo>
                  <a:pt x="246962" y="15237"/>
                </a:lnTo>
                <a:lnTo>
                  <a:pt x="246850" y="15181"/>
                </a:lnTo>
                <a:lnTo>
                  <a:pt x="246683" y="15181"/>
                </a:lnTo>
                <a:lnTo>
                  <a:pt x="246404" y="15237"/>
                </a:lnTo>
                <a:lnTo>
                  <a:pt x="246236" y="15404"/>
                </a:lnTo>
                <a:lnTo>
                  <a:pt x="246069" y="15571"/>
                </a:lnTo>
                <a:lnTo>
                  <a:pt x="246013" y="15851"/>
                </a:lnTo>
                <a:lnTo>
                  <a:pt x="246069" y="16130"/>
                </a:lnTo>
                <a:lnTo>
                  <a:pt x="230330" y="22269"/>
                </a:lnTo>
                <a:lnTo>
                  <a:pt x="230219" y="22101"/>
                </a:lnTo>
                <a:lnTo>
                  <a:pt x="230051" y="21990"/>
                </a:lnTo>
                <a:lnTo>
                  <a:pt x="229884" y="21934"/>
                </a:lnTo>
                <a:lnTo>
                  <a:pt x="229716" y="21878"/>
                </a:lnTo>
                <a:lnTo>
                  <a:pt x="229437" y="21934"/>
                </a:lnTo>
                <a:lnTo>
                  <a:pt x="229270" y="22101"/>
                </a:lnTo>
                <a:lnTo>
                  <a:pt x="229102" y="22269"/>
                </a:lnTo>
                <a:lnTo>
                  <a:pt x="229046" y="22548"/>
                </a:lnTo>
                <a:lnTo>
                  <a:pt x="229102" y="22827"/>
                </a:lnTo>
                <a:lnTo>
                  <a:pt x="212694" y="32315"/>
                </a:lnTo>
                <a:lnTo>
                  <a:pt x="212582" y="32147"/>
                </a:lnTo>
                <a:lnTo>
                  <a:pt x="212415" y="32036"/>
                </a:lnTo>
                <a:lnTo>
                  <a:pt x="212248" y="31924"/>
                </a:lnTo>
                <a:lnTo>
                  <a:pt x="212080" y="31924"/>
                </a:lnTo>
                <a:lnTo>
                  <a:pt x="211913" y="31980"/>
                </a:lnTo>
                <a:lnTo>
                  <a:pt x="211745" y="32036"/>
                </a:lnTo>
                <a:lnTo>
                  <a:pt x="211578" y="32147"/>
                </a:lnTo>
                <a:lnTo>
                  <a:pt x="211466" y="32315"/>
                </a:lnTo>
                <a:lnTo>
                  <a:pt x="195504" y="26120"/>
                </a:lnTo>
                <a:lnTo>
                  <a:pt x="195560" y="25896"/>
                </a:lnTo>
                <a:lnTo>
                  <a:pt x="195504" y="25617"/>
                </a:lnTo>
                <a:lnTo>
                  <a:pt x="195337" y="25450"/>
                </a:lnTo>
                <a:lnTo>
                  <a:pt x="195169" y="25282"/>
                </a:lnTo>
                <a:lnTo>
                  <a:pt x="194890" y="25227"/>
                </a:lnTo>
                <a:lnTo>
                  <a:pt x="194723" y="25227"/>
                </a:lnTo>
                <a:lnTo>
                  <a:pt x="194556" y="25338"/>
                </a:lnTo>
                <a:lnTo>
                  <a:pt x="178203" y="7144"/>
                </a:lnTo>
                <a:lnTo>
                  <a:pt x="178315" y="6921"/>
                </a:lnTo>
                <a:lnTo>
                  <a:pt x="178371" y="6698"/>
                </a:lnTo>
                <a:lnTo>
                  <a:pt x="178315" y="6419"/>
                </a:lnTo>
                <a:lnTo>
                  <a:pt x="178147" y="6251"/>
                </a:lnTo>
                <a:lnTo>
                  <a:pt x="177980" y="6084"/>
                </a:lnTo>
                <a:lnTo>
                  <a:pt x="177701" y="6028"/>
                </a:lnTo>
                <a:lnTo>
                  <a:pt x="177533" y="6028"/>
                </a:lnTo>
                <a:lnTo>
                  <a:pt x="177366" y="6084"/>
                </a:lnTo>
                <a:lnTo>
                  <a:pt x="177254" y="6195"/>
                </a:lnTo>
                <a:lnTo>
                  <a:pt x="177143" y="6307"/>
                </a:lnTo>
                <a:lnTo>
                  <a:pt x="160958" y="726"/>
                </a:lnTo>
                <a:lnTo>
                  <a:pt x="160958" y="670"/>
                </a:lnTo>
                <a:lnTo>
                  <a:pt x="160902" y="391"/>
                </a:lnTo>
                <a:lnTo>
                  <a:pt x="160734" y="224"/>
                </a:lnTo>
                <a:lnTo>
                  <a:pt x="160567" y="56"/>
                </a:lnTo>
                <a:lnTo>
                  <a:pt x="160288" y="0"/>
                </a:lnTo>
                <a:close/>
              </a:path>
            </a:pathLst>
          </a:custGeom>
          <a:solidFill>
            <a:srgbClr val="FFFFFF">
              <a:alpha val="3500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lank with frame">
  <p:cSld name="BLANK_1">
    <p:spTree>
      <p:nvGrpSpPr>
        <p:cNvPr id="1" name="Shape 773"/>
        <p:cNvGrpSpPr/>
        <p:nvPr/>
      </p:nvGrpSpPr>
      <p:grpSpPr>
        <a:xfrm>
          <a:off x="0" y="0"/>
          <a:ext cx="0" cy="0"/>
          <a:chOff x="0" y="0"/>
          <a:chExt cx="0" cy="0"/>
        </a:xfrm>
      </p:grpSpPr>
      <p:sp>
        <p:nvSpPr>
          <p:cNvPr id="774" name="Shape 774"/>
          <p:cNvSpPr/>
          <p:nvPr/>
        </p:nvSpPr>
        <p:spPr>
          <a:xfrm>
            <a:off x="-175" y="0"/>
            <a:ext cx="9144000" cy="5143500"/>
          </a:xfrm>
          <a:prstGeom prst="frame">
            <a:avLst>
              <a:gd name="adj1" fmla="val 5397"/>
            </a:avLst>
          </a:prstGeom>
          <a:solidFill>
            <a:srgbClr val="00041C">
              <a:alpha val="1846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75" name="Shape 775"/>
          <p:cNvSpPr txBox="1">
            <a:spLocks noGrp="1"/>
          </p:cNvSpPr>
          <p:nvPr>
            <p:ph type="sldNum" idx="12"/>
          </p:nvPr>
        </p:nvSpPr>
        <p:spPr>
          <a:xfrm>
            <a:off x="8586575" y="-11875"/>
            <a:ext cx="557400" cy="547800"/>
          </a:xfrm>
          <a:prstGeom prst="rect">
            <a:avLst/>
          </a:prstGeom>
        </p:spPr>
        <p:txBody>
          <a:bodyPr spcFirstLastPara="1" wrap="square" lIns="91425" tIns="91425" rIns="91425" bIns="91425" anchor="ctr" anchorCtr="0">
            <a:noAutofit/>
          </a:bodyPr>
          <a:lstStyle>
            <a:lvl1pPr lvl="0" rtl="0">
              <a:spcBef>
                <a:spcPts val="0"/>
              </a:spcBef>
              <a:buNone/>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_2">
  <p:cSld name="TITLE_2">
    <p:spTree>
      <p:nvGrpSpPr>
        <p:cNvPr id="1" name="Shape 776"/>
        <p:cNvGrpSpPr/>
        <p:nvPr/>
      </p:nvGrpSpPr>
      <p:grpSpPr>
        <a:xfrm>
          <a:off x="0" y="0"/>
          <a:ext cx="0" cy="0"/>
          <a:chOff x="0" y="0"/>
          <a:chExt cx="0" cy="0"/>
        </a:xfrm>
      </p:grpSpPr>
      <p:sp>
        <p:nvSpPr>
          <p:cNvPr id="777" name="Shape 777"/>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778" name="Shape 778"/>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lstStyle>
            <a:lvl1pPr lvl="0" algn="ctr" rtl="0">
              <a:lnSpc>
                <a:spcPct val="100000"/>
              </a:lnSpc>
              <a:spcBef>
                <a:spcPts val="60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779" name="Shape 77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spcBef>
                <a:spcPts val="0"/>
              </a:spcBef>
              <a:buNone/>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bg>
      <p:bgPr>
        <a:solidFill>
          <a:srgbClr val="465573"/>
        </a:solidFill>
        <a:effectLst/>
      </p:bgPr>
    </p:bg>
    <p:spTree>
      <p:nvGrpSpPr>
        <p:cNvPr id="1" name="Shape 114"/>
        <p:cNvGrpSpPr/>
        <p:nvPr/>
      </p:nvGrpSpPr>
      <p:grpSpPr>
        <a:xfrm>
          <a:off x="0" y="0"/>
          <a:ext cx="0" cy="0"/>
          <a:chOff x="0" y="0"/>
          <a:chExt cx="0" cy="0"/>
        </a:xfrm>
      </p:grpSpPr>
      <p:sp>
        <p:nvSpPr>
          <p:cNvPr id="115" name="Shape 115"/>
          <p:cNvSpPr txBox="1">
            <a:spLocks noGrp="1"/>
          </p:cNvSpPr>
          <p:nvPr>
            <p:ph type="ctrTitle"/>
          </p:nvPr>
        </p:nvSpPr>
        <p:spPr>
          <a:xfrm>
            <a:off x="448270" y="668942"/>
            <a:ext cx="7772400" cy="1159800"/>
          </a:xfrm>
          <a:prstGeom prst="rect">
            <a:avLst/>
          </a:prstGeom>
        </p:spPr>
        <p:txBody>
          <a:bodyPr spcFirstLastPara="1" wrap="square" lIns="91425" tIns="91425" rIns="91425" bIns="91425" anchor="t" anchorCtr="0"/>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a:endParaRPr/>
          </a:p>
        </p:txBody>
      </p:sp>
      <p:sp>
        <p:nvSpPr>
          <p:cNvPr id="116" name="Shape 116"/>
          <p:cNvSpPr txBox="1">
            <a:spLocks noGrp="1"/>
          </p:cNvSpPr>
          <p:nvPr>
            <p:ph type="subTitle" idx="1"/>
          </p:nvPr>
        </p:nvSpPr>
        <p:spPr>
          <a:xfrm>
            <a:off x="448270" y="1585135"/>
            <a:ext cx="7772400" cy="784800"/>
          </a:xfrm>
          <a:prstGeom prst="rect">
            <a:avLst/>
          </a:prstGeom>
        </p:spPr>
        <p:txBody>
          <a:bodyPr spcFirstLastPara="1" wrap="square" lIns="91425" tIns="91425" rIns="91425" bIns="91425" anchor="t" anchorCtr="0"/>
          <a:lstStyle>
            <a:lvl1pPr lvl="0" rtl="0">
              <a:spcBef>
                <a:spcPts val="0"/>
              </a:spcBef>
              <a:spcAft>
                <a:spcPts val="0"/>
              </a:spcAft>
              <a:buClr>
                <a:srgbClr val="6E86B6"/>
              </a:buClr>
              <a:buSzPts val="1800"/>
              <a:buNone/>
              <a:defRPr sz="1800">
                <a:solidFill>
                  <a:srgbClr val="6E86B6"/>
                </a:solidFill>
              </a:defRPr>
            </a:lvl1pPr>
            <a:lvl2pPr lvl="1" rtl="0">
              <a:spcBef>
                <a:spcPts val="0"/>
              </a:spcBef>
              <a:spcAft>
                <a:spcPts val="0"/>
              </a:spcAft>
              <a:buClr>
                <a:srgbClr val="6E86B6"/>
              </a:buClr>
              <a:buSzPts val="1800"/>
              <a:buNone/>
              <a:defRPr sz="1800">
                <a:solidFill>
                  <a:srgbClr val="6E86B6"/>
                </a:solidFill>
              </a:defRPr>
            </a:lvl2pPr>
            <a:lvl3pPr lvl="2" rtl="0">
              <a:spcBef>
                <a:spcPts val="0"/>
              </a:spcBef>
              <a:spcAft>
                <a:spcPts val="0"/>
              </a:spcAft>
              <a:buClr>
                <a:srgbClr val="6E86B6"/>
              </a:buClr>
              <a:buSzPts val="1800"/>
              <a:buNone/>
              <a:defRPr sz="1800">
                <a:solidFill>
                  <a:srgbClr val="6E86B6"/>
                </a:solidFill>
              </a:defRPr>
            </a:lvl3pPr>
            <a:lvl4pPr lvl="3" rtl="0">
              <a:spcBef>
                <a:spcPts val="0"/>
              </a:spcBef>
              <a:spcAft>
                <a:spcPts val="0"/>
              </a:spcAft>
              <a:buClr>
                <a:srgbClr val="6E86B6"/>
              </a:buClr>
              <a:buSzPts val="1800"/>
              <a:buNone/>
              <a:defRPr sz="1800">
                <a:solidFill>
                  <a:srgbClr val="6E86B6"/>
                </a:solidFill>
              </a:defRPr>
            </a:lvl4pPr>
            <a:lvl5pPr lvl="4" rtl="0">
              <a:spcBef>
                <a:spcPts val="0"/>
              </a:spcBef>
              <a:spcAft>
                <a:spcPts val="0"/>
              </a:spcAft>
              <a:buClr>
                <a:srgbClr val="6E86B6"/>
              </a:buClr>
              <a:buSzPts val="1800"/>
              <a:buNone/>
              <a:defRPr sz="1800">
                <a:solidFill>
                  <a:srgbClr val="6E86B6"/>
                </a:solidFill>
              </a:defRPr>
            </a:lvl5pPr>
            <a:lvl6pPr lvl="5" rtl="0">
              <a:spcBef>
                <a:spcPts val="0"/>
              </a:spcBef>
              <a:spcAft>
                <a:spcPts val="0"/>
              </a:spcAft>
              <a:buClr>
                <a:srgbClr val="6E86B6"/>
              </a:buClr>
              <a:buSzPts val="1800"/>
              <a:buNone/>
              <a:defRPr sz="1800">
                <a:solidFill>
                  <a:srgbClr val="6E86B6"/>
                </a:solidFill>
              </a:defRPr>
            </a:lvl6pPr>
            <a:lvl7pPr lvl="6" rtl="0">
              <a:spcBef>
                <a:spcPts val="0"/>
              </a:spcBef>
              <a:spcAft>
                <a:spcPts val="0"/>
              </a:spcAft>
              <a:buClr>
                <a:srgbClr val="6E86B6"/>
              </a:buClr>
              <a:buSzPts val="1800"/>
              <a:buNone/>
              <a:defRPr sz="1800">
                <a:solidFill>
                  <a:srgbClr val="6E86B6"/>
                </a:solidFill>
              </a:defRPr>
            </a:lvl7pPr>
            <a:lvl8pPr lvl="7" rtl="0">
              <a:spcBef>
                <a:spcPts val="0"/>
              </a:spcBef>
              <a:spcAft>
                <a:spcPts val="0"/>
              </a:spcAft>
              <a:buClr>
                <a:srgbClr val="6E86B6"/>
              </a:buClr>
              <a:buSzPts val="1800"/>
              <a:buNone/>
              <a:defRPr sz="1800">
                <a:solidFill>
                  <a:srgbClr val="6E86B6"/>
                </a:solidFill>
              </a:defRPr>
            </a:lvl8pPr>
            <a:lvl9pPr lvl="8" rtl="0">
              <a:spcBef>
                <a:spcPts val="0"/>
              </a:spcBef>
              <a:spcAft>
                <a:spcPts val="0"/>
              </a:spcAft>
              <a:buClr>
                <a:srgbClr val="6E86B6"/>
              </a:buClr>
              <a:buSzPts val="1800"/>
              <a:buNone/>
              <a:defRPr sz="1800">
                <a:solidFill>
                  <a:srgbClr val="6E86B6"/>
                </a:solidFill>
              </a:defRPr>
            </a:lvl9pPr>
          </a:lstStyle>
          <a:p>
            <a:endParaRPr/>
          </a:p>
        </p:txBody>
      </p:sp>
      <p:grpSp>
        <p:nvGrpSpPr>
          <p:cNvPr id="117" name="Shape 117"/>
          <p:cNvGrpSpPr/>
          <p:nvPr/>
        </p:nvGrpSpPr>
        <p:grpSpPr>
          <a:xfrm>
            <a:off x="28550" y="2196764"/>
            <a:ext cx="9094048" cy="2946825"/>
            <a:chOff x="28544" y="3514688"/>
            <a:chExt cx="9094048" cy="1628800"/>
          </a:xfrm>
        </p:grpSpPr>
        <p:sp>
          <p:nvSpPr>
            <p:cNvPr id="118" name="Shape 118"/>
            <p:cNvSpPr/>
            <p:nvPr/>
          </p:nvSpPr>
          <p:spPr>
            <a:xfrm>
              <a:off x="300032" y="4491616"/>
              <a:ext cx="228608" cy="651872"/>
            </a:xfrm>
            <a:custGeom>
              <a:avLst/>
              <a:gdLst/>
              <a:ahLst/>
              <a:cxnLst/>
              <a:rect l="0" t="0" r="0" b="0"/>
              <a:pathLst>
                <a:path w="7144" h="20371" extrusionOk="0">
                  <a:moveTo>
                    <a:pt x="0" y="0"/>
                  </a:moveTo>
                  <a:lnTo>
                    <a:pt x="0" y="20371"/>
                  </a:lnTo>
                  <a:lnTo>
                    <a:pt x="7144" y="20371"/>
                  </a:lnTo>
                  <a:lnTo>
                    <a:pt x="7144" y="0"/>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9" name="Shape 119"/>
            <p:cNvSpPr/>
            <p:nvPr/>
          </p:nvSpPr>
          <p:spPr>
            <a:xfrm>
              <a:off x="28544" y="4220160"/>
              <a:ext cx="228640" cy="923328"/>
            </a:xfrm>
            <a:custGeom>
              <a:avLst/>
              <a:gdLst/>
              <a:ahLst/>
              <a:cxnLst/>
              <a:rect l="0" t="0" r="0" b="0"/>
              <a:pathLst>
                <a:path w="7145" h="28854" extrusionOk="0">
                  <a:moveTo>
                    <a:pt x="1" y="0"/>
                  </a:moveTo>
                  <a:lnTo>
                    <a:pt x="1" y="28854"/>
                  </a:lnTo>
                  <a:lnTo>
                    <a:pt x="7145" y="28854"/>
                  </a:lnTo>
                  <a:lnTo>
                    <a:pt x="7145" y="0"/>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0" name="Shape 120"/>
            <p:cNvSpPr/>
            <p:nvPr/>
          </p:nvSpPr>
          <p:spPr>
            <a:xfrm>
              <a:off x="576832" y="3939744"/>
              <a:ext cx="230432" cy="1203744"/>
            </a:xfrm>
            <a:custGeom>
              <a:avLst/>
              <a:gdLst/>
              <a:ahLst/>
              <a:cxnLst/>
              <a:rect l="0" t="0" r="0" b="0"/>
              <a:pathLst>
                <a:path w="7201" h="37617" extrusionOk="0">
                  <a:moveTo>
                    <a:pt x="1" y="1"/>
                  </a:moveTo>
                  <a:lnTo>
                    <a:pt x="1" y="37617"/>
                  </a:lnTo>
                  <a:lnTo>
                    <a:pt x="7200" y="37617"/>
                  </a:lnTo>
                  <a:lnTo>
                    <a:pt x="7200"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1" name="Shape 121"/>
            <p:cNvSpPr/>
            <p:nvPr/>
          </p:nvSpPr>
          <p:spPr>
            <a:xfrm>
              <a:off x="853664" y="4120128"/>
              <a:ext cx="230400" cy="1023360"/>
            </a:xfrm>
            <a:custGeom>
              <a:avLst/>
              <a:gdLst/>
              <a:ahLst/>
              <a:cxnLst/>
              <a:rect l="0" t="0" r="0" b="0"/>
              <a:pathLst>
                <a:path w="7200" h="31980" extrusionOk="0">
                  <a:moveTo>
                    <a:pt x="0" y="1"/>
                  </a:moveTo>
                  <a:lnTo>
                    <a:pt x="0" y="31980"/>
                  </a:lnTo>
                  <a:lnTo>
                    <a:pt x="7200" y="31980"/>
                  </a:lnTo>
                  <a:lnTo>
                    <a:pt x="7200"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2" name="Shape 122"/>
            <p:cNvSpPr/>
            <p:nvPr/>
          </p:nvSpPr>
          <p:spPr>
            <a:xfrm>
              <a:off x="1130496" y="4627328"/>
              <a:ext cx="230400" cy="516160"/>
            </a:xfrm>
            <a:custGeom>
              <a:avLst/>
              <a:gdLst/>
              <a:ahLst/>
              <a:cxnLst/>
              <a:rect l="0" t="0" r="0" b="0"/>
              <a:pathLst>
                <a:path w="7200" h="16130" extrusionOk="0">
                  <a:moveTo>
                    <a:pt x="0" y="1"/>
                  </a:moveTo>
                  <a:lnTo>
                    <a:pt x="0" y="16130"/>
                  </a:lnTo>
                  <a:lnTo>
                    <a:pt x="7200" y="16130"/>
                  </a:lnTo>
                  <a:lnTo>
                    <a:pt x="7200"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3" name="Shape 123"/>
            <p:cNvSpPr/>
            <p:nvPr/>
          </p:nvSpPr>
          <p:spPr>
            <a:xfrm>
              <a:off x="1409088" y="3821888"/>
              <a:ext cx="228640" cy="1321600"/>
            </a:xfrm>
            <a:custGeom>
              <a:avLst/>
              <a:gdLst/>
              <a:ahLst/>
              <a:cxnLst/>
              <a:rect l="0" t="0" r="0" b="0"/>
              <a:pathLst>
                <a:path w="7145" h="41300" extrusionOk="0">
                  <a:moveTo>
                    <a:pt x="1" y="0"/>
                  </a:moveTo>
                  <a:lnTo>
                    <a:pt x="1" y="41300"/>
                  </a:lnTo>
                  <a:lnTo>
                    <a:pt x="7144" y="41300"/>
                  </a:lnTo>
                  <a:lnTo>
                    <a:pt x="7144" y="0"/>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4" name="Shape 124"/>
            <p:cNvSpPr/>
            <p:nvPr/>
          </p:nvSpPr>
          <p:spPr>
            <a:xfrm>
              <a:off x="1685920" y="4175488"/>
              <a:ext cx="230400" cy="968000"/>
            </a:xfrm>
            <a:custGeom>
              <a:avLst/>
              <a:gdLst/>
              <a:ahLst/>
              <a:cxnLst/>
              <a:rect l="0" t="0" r="0" b="0"/>
              <a:pathLst>
                <a:path w="7200" h="30250" extrusionOk="0">
                  <a:moveTo>
                    <a:pt x="0" y="1"/>
                  </a:moveTo>
                  <a:lnTo>
                    <a:pt x="0" y="30250"/>
                  </a:lnTo>
                  <a:lnTo>
                    <a:pt x="7200" y="30250"/>
                  </a:lnTo>
                  <a:lnTo>
                    <a:pt x="7200"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5" name="Shape 125"/>
            <p:cNvSpPr/>
            <p:nvPr/>
          </p:nvSpPr>
          <p:spPr>
            <a:xfrm>
              <a:off x="1962720" y="3939744"/>
              <a:ext cx="230432" cy="1203744"/>
            </a:xfrm>
            <a:custGeom>
              <a:avLst/>
              <a:gdLst/>
              <a:ahLst/>
              <a:cxnLst/>
              <a:rect l="0" t="0" r="0" b="0"/>
              <a:pathLst>
                <a:path w="7201" h="37617" extrusionOk="0">
                  <a:moveTo>
                    <a:pt x="1" y="1"/>
                  </a:moveTo>
                  <a:lnTo>
                    <a:pt x="1" y="37617"/>
                  </a:lnTo>
                  <a:lnTo>
                    <a:pt x="7200" y="37617"/>
                  </a:lnTo>
                  <a:lnTo>
                    <a:pt x="7200"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6" name="Shape 126"/>
            <p:cNvSpPr/>
            <p:nvPr/>
          </p:nvSpPr>
          <p:spPr>
            <a:xfrm>
              <a:off x="2239552" y="4355872"/>
              <a:ext cx="230400" cy="787616"/>
            </a:xfrm>
            <a:custGeom>
              <a:avLst/>
              <a:gdLst/>
              <a:ahLst/>
              <a:cxnLst/>
              <a:rect l="0" t="0" r="0" b="0"/>
              <a:pathLst>
                <a:path w="7200" h="24613" extrusionOk="0">
                  <a:moveTo>
                    <a:pt x="0" y="1"/>
                  </a:moveTo>
                  <a:lnTo>
                    <a:pt x="0" y="24613"/>
                  </a:lnTo>
                  <a:lnTo>
                    <a:pt x="7200" y="24613"/>
                  </a:lnTo>
                  <a:lnTo>
                    <a:pt x="7200"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7" name="Shape 127"/>
            <p:cNvSpPr/>
            <p:nvPr/>
          </p:nvSpPr>
          <p:spPr>
            <a:xfrm>
              <a:off x="2516384" y="3821888"/>
              <a:ext cx="230400" cy="1321600"/>
            </a:xfrm>
            <a:custGeom>
              <a:avLst/>
              <a:gdLst/>
              <a:ahLst/>
              <a:cxnLst/>
              <a:rect l="0" t="0" r="0" b="0"/>
              <a:pathLst>
                <a:path w="7200" h="41300" extrusionOk="0">
                  <a:moveTo>
                    <a:pt x="0" y="0"/>
                  </a:moveTo>
                  <a:lnTo>
                    <a:pt x="0" y="41300"/>
                  </a:lnTo>
                  <a:lnTo>
                    <a:pt x="7200" y="41300"/>
                  </a:lnTo>
                  <a:lnTo>
                    <a:pt x="7200" y="0"/>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8" name="Shape 128"/>
            <p:cNvSpPr/>
            <p:nvPr/>
          </p:nvSpPr>
          <p:spPr>
            <a:xfrm>
              <a:off x="2794976" y="4175488"/>
              <a:ext cx="228640" cy="968000"/>
            </a:xfrm>
            <a:custGeom>
              <a:avLst/>
              <a:gdLst/>
              <a:ahLst/>
              <a:cxnLst/>
              <a:rect l="0" t="0" r="0" b="0"/>
              <a:pathLst>
                <a:path w="7145" h="30250" extrusionOk="0">
                  <a:moveTo>
                    <a:pt x="1" y="1"/>
                  </a:moveTo>
                  <a:lnTo>
                    <a:pt x="1" y="30250"/>
                  </a:lnTo>
                  <a:lnTo>
                    <a:pt x="7144" y="30250"/>
                  </a:lnTo>
                  <a:lnTo>
                    <a:pt x="7144"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9" name="Shape 129"/>
            <p:cNvSpPr/>
            <p:nvPr/>
          </p:nvSpPr>
          <p:spPr>
            <a:xfrm>
              <a:off x="3071808" y="3659360"/>
              <a:ext cx="230400" cy="1484128"/>
            </a:xfrm>
            <a:custGeom>
              <a:avLst/>
              <a:gdLst/>
              <a:ahLst/>
              <a:cxnLst/>
              <a:rect l="0" t="0" r="0" b="0"/>
              <a:pathLst>
                <a:path w="7200" h="46379" extrusionOk="0">
                  <a:moveTo>
                    <a:pt x="0" y="1"/>
                  </a:moveTo>
                  <a:lnTo>
                    <a:pt x="0" y="46379"/>
                  </a:lnTo>
                  <a:lnTo>
                    <a:pt x="7200" y="46379"/>
                  </a:lnTo>
                  <a:lnTo>
                    <a:pt x="7200"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0" name="Shape 130"/>
            <p:cNvSpPr/>
            <p:nvPr/>
          </p:nvSpPr>
          <p:spPr>
            <a:xfrm>
              <a:off x="3348608" y="3821888"/>
              <a:ext cx="230432" cy="1321600"/>
            </a:xfrm>
            <a:custGeom>
              <a:avLst/>
              <a:gdLst/>
              <a:ahLst/>
              <a:cxnLst/>
              <a:rect l="0" t="0" r="0" b="0"/>
              <a:pathLst>
                <a:path w="7201" h="41300" extrusionOk="0">
                  <a:moveTo>
                    <a:pt x="1" y="0"/>
                  </a:moveTo>
                  <a:lnTo>
                    <a:pt x="1" y="41300"/>
                  </a:lnTo>
                  <a:lnTo>
                    <a:pt x="7200" y="41300"/>
                  </a:lnTo>
                  <a:lnTo>
                    <a:pt x="7200" y="0"/>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1" name="Shape 131"/>
            <p:cNvSpPr/>
            <p:nvPr/>
          </p:nvSpPr>
          <p:spPr>
            <a:xfrm>
              <a:off x="3625440" y="4220160"/>
              <a:ext cx="230400" cy="923328"/>
            </a:xfrm>
            <a:custGeom>
              <a:avLst/>
              <a:gdLst/>
              <a:ahLst/>
              <a:cxnLst/>
              <a:rect l="0" t="0" r="0" b="0"/>
              <a:pathLst>
                <a:path w="7200" h="28854" extrusionOk="0">
                  <a:moveTo>
                    <a:pt x="0" y="0"/>
                  </a:moveTo>
                  <a:lnTo>
                    <a:pt x="0" y="28854"/>
                  </a:lnTo>
                  <a:lnTo>
                    <a:pt x="7200" y="28854"/>
                  </a:lnTo>
                  <a:lnTo>
                    <a:pt x="7200" y="0"/>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2" name="Shape 132"/>
            <p:cNvSpPr/>
            <p:nvPr/>
          </p:nvSpPr>
          <p:spPr>
            <a:xfrm>
              <a:off x="3904032" y="4491616"/>
              <a:ext cx="228640" cy="651872"/>
            </a:xfrm>
            <a:custGeom>
              <a:avLst/>
              <a:gdLst/>
              <a:ahLst/>
              <a:cxnLst/>
              <a:rect l="0" t="0" r="0" b="0"/>
              <a:pathLst>
                <a:path w="7145" h="20371" extrusionOk="0">
                  <a:moveTo>
                    <a:pt x="1" y="0"/>
                  </a:moveTo>
                  <a:lnTo>
                    <a:pt x="1" y="20371"/>
                  </a:lnTo>
                  <a:lnTo>
                    <a:pt x="7145" y="20371"/>
                  </a:lnTo>
                  <a:lnTo>
                    <a:pt x="7145" y="0"/>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3" name="Shape 133"/>
            <p:cNvSpPr/>
            <p:nvPr/>
          </p:nvSpPr>
          <p:spPr>
            <a:xfrm>
              <a:off x="4180864" y="4284448"/>
              <a:ext cx="230432" cy="859040"/>
            </a:xfrm>
            <a:custGeom>
              <a:avLst/>
              <a:gdLst/>
              <a:ahLst/>
              <a:cxnLst/>
              <a:rect l="0" t="0" r="0" b="0"/>
              <a:pathLst>
                <a:path w="7201" h="26845" extrusionOk="0">
                  <a:moveTo>
                    <a:pt x="0" y="0"/>
                  </a:moveTo>
                  <a:lnTo>
                    <a:pt x="0" y="26845"/>
                  </a:lnTo>
                  <a:lnTo>
                    <a:pt x="7200" y="26845"/>
                  </a:lnTo>
                  <a:lnTo>
                    <a:pt x="7200" y="0"/>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4" name="Shape 134"/>
            <p:cNvSpPr/>
            <p:nvPr/>
          </p:nvSpPr>
          <p:spPr>
            <a:xfrm>
              <a:off x="4457696" y="4004032"/>
              <a:ext cx="230400" cy="1139456"/>
            </a:xfrm>
            <a:custGeom>
              <a:avLst/>
              <a:gdLst/>
              <a:ahLst/>
              <a:cxnLst/>
              <a:rect l="0" t="0" r="0" b="0"/>
              <a:pathLst>
                <a:path w="7200" h="35608" extrusionOk="0">
                  <a:moveTo>
                    <a:pt x="0" y="1"/>
                  </a:moveTo>
                  <a:lnTo>
                    <a:pt x="0" y="35608"/>
                  </a:lnTo>
                  <a:lnTo>
                    <a:pt x="7200" y="35608"/>
                  </a:lnTo>
                  <a:lnTo>
                    <a:pt x="7200"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5" name="Shape 135"/>
            <p:cNvSpPr/>
            <p:nvPr/>
          </p:nvSpPr>
          <p:spPr>
            <a:xfrm>
              <a:off x="4734496" y="3821888"/>
              <a:ext cx="230432" cy="1321600"/>
            </a:xfrm>
            <a:custGeom>
              <a:avLst/>
              <a:gdLst/>
              <a:ahLst/>
              <a:cxnLst/>
              <a:rect l="0" t="0" r="0" b="0"/>
              <a:pathLst>
                <a:path w="7201" h="41300" extrusionOk="0">
                  <a:moveTo>
                    <a:pt x="1" y="0"/>
                  </a:moveTo>
                  <a:lnTo>
                    <a:pt x="1" y="41300"/>
                  </a:lnTo>
                  <a:lnTo>
                    <a:pt x="7200" y="41300"/>
                  </a:lnTo>
                  <a:lnTo>
                    <a:pt x="7200" y="0"/>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6" name="Shape 136"/>
            <p:cNvSpPr/>
            <p:nvPr/>
          </p:nvSpPr>
          <p:spPr>
            <a:xfrm>
              <a:off x="5011328" y="3514688"/>
              <a:ext cx="230400" cy="1628800"/>
            </a:xfrm>
            <a:custGeom>
              <a:avLst/>
              <a:gdLst/>
              <a:ahLst/>
              <a:cxnLst/>
              <a:rect l="0" t="0" r="0" b="0"/>
              <a:pathLst>
                <a:path w="7200" h="50900" extrusionOk="0">
                  <a:moveTo>
                    <a:pt x="0" y="1"/>
                  </a:moveTo>
                  <a:lnTo>
                    <a:pt x="0" y="50900"/>
                  </a:lnTo>
                  <a:lnTo>
                    <a:pt x="7200" y="50900"/>
                  </a:lnTo>
                  <a:lnTo>
                    <a:pt x="7200"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7" name="Shape 137"/>
            <p:cNvSpPr/>
            <p:nvPr/>
          </p:nvSpPr>
          <p:spPr>
            <a:xfrm>
              <a:off x="5289920" y="3939744"/>
              <a:ext cx="228640" cy="1203744"/>
            </a:xfrm>
            <a:custGeom>
              <a:avLst/>
              <a:gdLst/>
              <a:ahLst/>
              <a:cxnLst/>
              <a:rect l="0" t="0" r="0" b="0"/>
              <a:pathLst>
                <a:path w="7145" h="37617" extrusionOk="0">
                  <a:moveTo>
                    <a:pt x="1" y="1"/>
                  </a:moveTo>
                  <a:lnTo>
                    <a:pt x="1" y="37617"/>
                  </a:lnTo>
                  <a:lnTo>
                    <a:pt x="7145" y="37617"/>
                  </a:lnTo>
                  <a:lnTo>
                    <a:pt x="7145"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8" name="Shape 138"/>
            <p:cNvSpPr/>
            <p:nvPr/>
          </p:nvSpPr>
          <p:spPr>
            <a:xfrm>
              <a:off x="5566752" y="3704000"/>
              <a:ext cx="230432" cy="1439488"/>
            </a:xfrm>
            <a:custGeom>
              <a:avLst/>
              <a:gdLst/>
              <a:ahLst/>
              <a:cxnLst/>
              <a:rect l="0" t="0" r="0" b="0"/>
              <a:pathLst>
                <a:path w="7201" h="44984" extrusionOk="0">
                  <a:moveTo>
                    <a:pt x="0" y="1"/>
                  </a:moveTo>
                  <a:lnTo>
                    <a:pt x="0" y="44984"/>
                  </a:lnTo>
                  <a:lnTo>
                    <a:pt x="7200" y="44984"/>
                  </a:lnTo>
                  <a:lnTo>
                    <a:pt x="7200"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9" name="Shape 139"/>
            <p:cNvSpPr/>
            <p:nvPr/>
          </p:nvSpPr>
          <p:spPr>
            <a:xfrm>
              <a:off x="5843584" y="3821888"/>
              <a:ext cx="230400" cy="1321600"/>
            </a:xfrm>
            <a:custGeom>
              <a:avLst/>
              <a:gdLst/>
              <a:ahLst/>
              <a:cxnLst/>
              <a:rect l="0" t="0" r="0" b="0"/>
              <a:pathLst>
                <a:path w="7200" h="41300" extrusionOk="0">
                  <a:moveTo>
                    <a:pt x="0" y="0"/>
                  </a:moveTo>
                  <a:lnTo>
                    <a:pt x="0" y="41300"/>
                  </a:lnTo>
                  <a:lnTo>
                    <a:pt x="7200" y="41300"/>
                  </a:lnTo>
                  <a:lnTo>
                    <a:pt x="7200" y="0"/>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0" name="Shape 140"/>
            <p:cNvSpPr/>
            <p:nvPr/>
          </p:nvSpPr>
          <p:spPr>
            <a:xfrm>
              <a:off x="6120384" y="4329088"/>
              <a:ext cx="230432" cy="814400"/>
            </a:xfrm>
            <a:custGeom>
              <a:avLst/>
              <a:gdLst/>
              <a:ahLst/>
              <a:cxnLst/>
              <a:rect l="0" t="0" r="0" b="0"/>
              <a:pathLst>
                <a:path w="7201" h="25450" extrusionOk="0">
                  <a:moveTo>
                    <a:pt x="1" y="0"/>
                  </a:moveTo>
                  <a:lnTo>
                    <a:pt x="1" y="25450"/>
                  </a:lnTo>
                  <a:lnTo>
                    <a:pt x="7200" y="25450"/>
                  </a:lnTo>
                  <a:lnTo>
                    <a:pt x="7200" y="0"/>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1" name="Shape 141"/>
            <p:cNvSpPr/>
            <p:nvPr/>
          </p:nvSpPr>
          <p:spPr>
            <a:xfrm>
              <a:off x="6399008" y="4120128"/>
              <a:ext cx="228608" cy="1023360"/>
            </a:xfrm>
            <a:custGeom>
              <a:avLst/>
              <a:gdLst/>
              <a:ahLst/>
              <a:cxnLst/>
              <a:rect l="0" t="0" r="0" b="0"/>
              <a:pathLst>
                <a:path w="7144" h="31980" extrusionOk="0">
                  <a:moveTo>
                    <a:pt x="0" y="1"/>
                  </a:moveTo>
                  <a:lnTo>
                    <a:pt x="0" y="31980"/>
                  </a:lnTo>
                  <a:lnTo>
                    <a:pt x="7144" y="31980"/>
                  </a:lnTo>
                  <a:lnTo>
                    <a:pt x="7144"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2" name="Shape 142"/>
            <p:cNvSpPr/>
            <p:nvPr/>
          </p:nvSpPr>
          <p:spPr>
            <a:xfrm>
              <a:off x="6675808" y="4538048"/>
              <a:ext cx="230432" cy="605440"/>
            </a:xfrm>
            <a:custGeom>
              <a:avLst/>
              <a:gdLst/>
              <a:ahLst/>
              <a:cxnLst/>
              <a:rect l="0" t="0" r="0" b="0"/>
              <a:pathLst>
                <a:path w="7201" h="18920" extrusionOk="0">
                  <a:moveTo>
                    <a:pt x="1" y="0"/>
                  </a:moveTo>
                  <a:lnTo>
                    <a:pt x="1" y="18920"/>
                  </a:lnTo>
                  <a:lnTo>
                    <a:pt x="7200" y="18920"/>
                  </a:lnTo>
                  <a:lnTo>
                    <a:pt x="7200" y="0"/>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3" name="Shape 143"/>
            <p:cNvSpPr/>
            <p:nvPr/>
          </p:nvSpPr>
          <p:spPr>
            <a:xfrm>
              <a:off x="6952640" y="3939744"/>
              <a:ext cx="230432" cy="1203744"/>
            </a:xfrm>
            <a:custGeom>
              <a:avLst/>
              <a:gdLst/>
              <a:ahLst/>
              <a:cxnLst/>
              <a:rect l="0" t="0" r="0" b="0"/>
              <a:pathLst>
                <a:path w="7201" h="37617" extrusionOk="0">
                  <a:moveTo>
                    <a:pt x="0" y="1"/>
                  </a:moveTo>
                  <a:lnTo>
                    <a:pt x="0" y="37617"/>
                  </a:lnTo>
                  <a:lnTo>
                    <a:pt x="7200" y="37617"/>
                  </a:lnTo>
                  <a:lnTo>
                    <a:pt x="7200"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4" name="Shape 144"/>
            <p:cNvSpPr/>
            <p:nvPr/>
          </p:nvSpPr>
          <p:spPr>
            <a:xfrm>
              <a:off x="7229472" y="4220160"/>
              <a:ext cx="230400" cy="923328"/>
            </a:xfrm>
            <a:custGeom>
              <a:avLst/>
              <a:gdLst/>
              <a:ahLst/>
              <a:cxnLst/>
              <a:rect l="0" t="0" r="0" b="0"/>
              <a:pathLst>
                <a:path w="7200" h="28854" extrusionOk="0">
                  <a:moveTo>
                    <a:pt x="0" y="0"/>
                  </a:moveTo>
                  <a:lnTo>
                    <a:pt x="0" y="28854"/>
                  </a:lnTo>
                  <a:lnTo>
                    <a:pt x="7200" y="28854"/>
                  </a:lnTo>
                  <a:lnTo>
                    <a:pt x="7200" y="0"/>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5" name="Shape 145"/>
            <p:cNvSpPr/>
            <p:nvPr/>
          </p:nvSpPr>
          <p:spPr>
            <a:xfrm>
              <a:off x="7506272" y="3768288"/>
              <a:ext cx="230432" cy="1375200"/>
            </a:xfrm>
            <a:custGeom>
              <a:avLst/>
              <a:gdLst/>
              <a:ahLst/>
              <a:cxnLst/>
              <a:rect l="0" t="0" r="0" b="0"/>
              <a:pathLst>
                <a:path w="7201" h="42975" extrusionOk="0">
                  <a:moveTo>
                    <a:pt x="1" y="1"/>
                  </a:moveTo>
                  <a:lnTo>
                    <a:pt x="1" y="42975"/>
                  </a:lnTo>
                  <a:lnTo>
                    <a:pt x="7200" y="42975"/>
                  </a:lnTo>
                  <a:lnTo>
                    <a:pt x="7200"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6" name="Shape 146"/>
            <p:cNvSpPr/>
            <p:nvPr/>
          </p:nvSpPr>
          <p:spPr>
            <a:xfrm>
              <a:off x="7784896" y="4004032"/>
              <a:ext cx="228608" cy="1139456"/>
            </a:xfrm>
            <a:custGeom>
              <a:avLst/>
              <a:gdLst/>
              <a:ahLst/>
              <a:cxnLst/>
              <a:rect l="0" t="0" r="0" b="0"/>
              <a:pathLst>
                <a:path w="7144" h="35608" extrusionOk="0">
                  <a:moveTo>
                    <a:pt x="0" y="1"/>
                  </a:moveTo>
                  <a:lnTo>
                    <a:pt x="0" y="35608"/>
                  </a:lnTo>
                  <a:lnTo>
                    <a:pt x="7144" y="35608"/>
                  </a:lnTo>
                  <a:lnTo>
                    <a:pt x="7144"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7" name="Shape 147"/>
            <p:cNvSpPr/>
            <p:nvPr/>
          </p:nvSpPr>
          <p:spPr>
            <a:xfrm>
              <a:off x="8061696" y="3596864"/>
              <a:ext cx="230432" cy="1546624"/>
            </a:xfrm>
            <a:custGeom>
              <a:avLst/>
              <a:gdLst/>
              <a:ahLst/>
              <a:cxnLst/>
              <a:rect l="0" t="0" r="0" b="0"/>
              <a:pathLst>
                <a:path w="7201" h="48332" extrusionOk="0">
                  <a:moveTo>
                    <a:pt x="1" y="0"/>
                  </a:moveTo>
                  <a:lnTo>
                    <a:pt x="1" y="48332"/>
                  </a:lnTo>
                  <a:lnTo>
                    <a:pt x="7200" y="48332"/>
                  </a:lnTo>
                  <a:lnTo>
                    <a:pt x="7200" y="0"/>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8" name="Shape 148"/>
            <p:cNvSpPr/>
            <p:nvPr/>
          </p:nvSpPr>
          <p:spPr>
            <a:xfrm>
              <a:off x="8338528" y="3514688"/>
              <a:ext cx="230400" cy="1628800"/>
            </a:xfrm>
            <a:custGeom>
              <a:avLst/>
              <a:gdLst/>
              <a:ahLst/>
              <a:cxnLst/>
              <a:rect l="0" t="0" r="0" b="0"/>
              <a:pathLst>
                <a:path w="7200" h="50900" extrusionOk="0">
                  <a:moveTo>
                    <a:pt x="0" y="1"/>
                  </a:moveTo>
                  <a:lnTo>
                    <a:pt x="0" y="50900"/>
                  </a:lnTo>
                  <a:lnTo>
                    <a:pt x="7200" y="50900"/>
                  </a:lnTo>
                  <a:lnTo>
                    <a:pt x="7200"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9" name="Shape 149"/>
            <p:cNvSpPr/>
            <p:nvPr/>
          </p:nvSpPr>
          <p:spPr>
            <a:xfrm>
              <a:off x="8615360" y="3939744"/>
              <a:ext cx="230400" cy="1203744"/>
            </a:xfrm>
            <a:custGeom>
              <a:avLst/>
              <a:gdLst/>
              <a:ahLst/>
              <a:cxnLst/>
              <a:rect l="0" t="0" r="0" b="0"/>
              <a:pathLst>
                <a:path w="7200" h="37617" extrusionOk="0">
                  <a:moveTo>
                    <a:pt x="0" y="1"/>
                  </a:moveTo>
                  <a:lnTo>
                    <a:pt x="0" y="37617"/>
                  </a:lnTo>
                  <a:lnTo>
                    <a:pt x="7200" y="37617"/>
                  </a:lnTo>
                  <a:lnTo>
                    <a:pt x="7200"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0" name="Shape 150"/>
            <p:cNvSpPr/>
            <p:nvPr/>
          </p:nvSpPr>
          <p:spPr>
            <a:xfrm>
              <a:off x="8893952" y="3596864"/>
              <a:ext cx="228640" cy="1546624"/>
            </a:xfrm>
            <a:custGeom>
              <a:avLst/>
              <a:gdLst/>
              <a:ahLst/>
              <a:cxnLst/>
              <a:rect l="0" t="0" r="0" b="0"/>
              <a:pathLst>
                <a:path w="7145" h="48332" extrusionOk="0">
                  <a:moveTo>
                    <a:pt x="1" y="0"/>
                  </a:moveTo>
                  <a:lnTo>
                    <a:pt x="1" y="48332"/>
                  </a:lnTo>
                  <a:lnTo>
                    <a:pt x="7144" y="48332"/>
                  </a:lnTo>
                  <a:lnTo>
                    <a:pt x="7144" y="0"/>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151" name="Shape 151"/>
          <p:cNvGrpSpPr/>
          <p:nvPr/>
        </p:nvGrpSpPr>
        <p:grpSpPr>
          <a:xfrm>
            <a:off x="28550" y="3359978"/>
            <a:ext cx="9094048" cy="1783611"/>
            <a:chOff x="28544" y="4157632"/>
            <a:chExt cx="9094048" cy="985856"/>
          </a:xfrm>
        </p:grpSpPr>
        <p:sp>
          <p:nvSpPr>
            <p:cNvPr id="152" name="Shape 152"/>
            <p:cNvSpPr/>
            <p:nvPr/>
          </p:nvSpPr>
          <p:spPr>
            <a:xfrm>
              <a:off x="435744" y="4782720"/>
              <a:ext cx="92896" cy="360768"/>
            </a:xfrm>
            <a:custGeom>
              <a:avLst/>
              <a:gdLst/>
              <a:ahLst/>
              <a:cxnLst/>
              <a:rect l="0" t="0" r="0" b="0"/>
              <a:pathLst>
                <a:path w="2903" h="11274" extrusionOk="0">
                  <a:moveTo>
                    <a:pt x="1" y="0"/>
                  </a:moveTo>
                  <a:lnTo>
                    <a:pt x="1" y="11274"/>
                  </a:lnTo>
                  <a:lnTo>
                    <a:pt x="2903" y="11274"/>
                  </a:lnTo>
                  <a:lnTo>
                    <a:pt x="2903" y="0"/>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3" name="Shape 153"/>
            <p:cNvSpPr/>
            <p:nvPr/>
          </p:nvSpPr>
          <p:spPr>
            <a:xfrm>
              <a:off x="300032" y="4638048"/>
              <a:ext cx="92896" cy="505440"/>
            </a:xfrm>
            <a:custGeom>
              <a:avLst/>
              <a:gdLst/>
              <a:ahLst/>
              <a:cxnLst/>
              <a:rect l="0" t="0" r="0" b="0"/>
              <a:pathLst>
                <a:path w="2903" h="15795" extrusionOk="0">
                  <a:moveTo>
                    <a:pt x="0" y="1"/>
                  </a:moveTo>
                  <a:lnTo>
                    <a:pt x="0" y="15795"/>
                  </a:lnTo>
                  <a:lnTo>
                    <a:pt x="2902" y="15795"/>
                  </a:lnTo>
                  <a:lnTo>
                    <a:pt x="2902"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4" name="Shape 154"/>
            <p:cNvSpPr/>
            <p:nvPr/>
          </p:nvSpPr>
          <p:spPr>
            <a:xfrm>
              <a:off x="164288" y="4571968"/>
              <a:ext cx="92896" cy="571520"/>
            </a:xfrm>
            <a:custGeom>
              <a:avLst/>
              <a:gdLst/>
              <a:ahLst/>
              <a:cxnLst/>
              <a:rect l="0" t="0" r="0" b="0"/>
              <a:pathLst>
                <a:path w="2903" h="17860" extrusionOk="0">
                  <a:moveTo>
                    <a:pt x="1" y="1"/>
                  </a:moveTo>
                  <a:lnTo>
                    <a:pt x="1" y="17860"/>
                  </a:lnTo>
                  <a:lnTo>
                    <a:pt x="2903" y="17860"/>
                  </a:lnTo>
                  <a:lnTo>
                    <a:pt x="2903"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5" name="Shape 155"/>
            <p:cNvSpPr/>
            <p:nvPr/>
          </p:nvSpPr>
          <p:spPr>
            <a:xfrm>
              <a:off x="28544" y="4739840"/>
              <a:ext cx="92928" cy="403648"/>
            </a:xfrm>
            <a:custGeom>
              <a:avLst/>
              <a:gdLst/>
              <a:ahLst/>
              <a:cxnLst/>
              <a:rect l="0" t="0" r="0" b="0"/>
              <a:pathLst>
                <a:path w="2904" h="12614" extrusionOk="0">
                  <a:moveTo>
                    <a:pt x="1" y="1"/>
                  </a:moveTo>
                  <a:lnTo>
                    <a:pt x="1" y="12614"/>
                  </a:lnTo>
                  <a:lnTo>
                    <a:pt x="2903" y="12614"/>
                  </a:lnTo>
                  <a:lnTo>
                    <a:pt x="2903"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6" name="Shape 156"/>
            <p:cNvSpPr/>
            <p:nvPr/>
          </p:nvSpPr>
          <p:spPr>
            <a:xfrm>
              <a:off x="712576" y="4571968"/>
              <a:ext cx="94688" cy="571520"/>
            </a:xfrm>
            <a:custGeom>
              <a:avLst/>
              <a:gdLst/>
              <a:ahLst/>
              <a:cxnLst/>
              <a:rect l="0" t="0" r="0" b="0"/>
              <a:pathLst>
                <a:path w="2959" h="17860" extrusionOk="0">
                  <a:moveTo>
                    <a:pt x="0" y="1"/>
                  </a:moveTo>
                  <a:lnTo>
                    <a:pt x="0" y="17860"/>
                  </a:lnTo>
                  <a:lnTo>
                    <a:pt x="2958" y="17860"/>
                  </a:lnTo>
                  <a:lnTo>
                    <a:pt x="2958"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7" name="Shape 157"/>
            <p:cNvSpPr/>
            <p:nvPr/>
          </p:nvSpPr>
          <p:spPr>
            <a:xfrm>
              <a:off x="576832" y="4752352"/>
              <a:ext cx="94688" cy="391136"/>
            </a:xfrm>
            <a:custGeom>
              <a:avLst/>
              <a:gdLst/>
              <a:ahLst/>
              <a:cxnLst/>
              <a:rect l="0" t="0" r="0" b="0"/>
              <a:pathLst>
                <a:path w="2959" h="12223" extrusionOk="0">
                  <a:moveTo>
                    <a:pt x="1" y="1"/>
                  </a:moveTo>
                  <a:lnTo>
                    <a:pt x="1" y="12223"/>
                  </a:lnTo>
                  <a:lnTo>
                    <a:pt x="2959" y="12223"/>
                  </a:lnTo>
                  <a:lnTo>
                    <a:pt x="2959"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8" name="Shape 158"/>
            <p:cNvSpPr/>
            <p:nvPr/>
          </p:nvSpPr>
          <p:spPr>
            <a:xfrm>
              <a:off x="989408" y="4386240"/>
              <a:ext cx="94656" cy="757248"/>
            </a:xfrm>
            <a:custGeom>
              <a:avLst/>
              <a:gdLst/>
              <a:ahLst/>
              <a:cxnLst/>
              <a:rect l="0" t="0" r="0" b="0"/>
              <a:pathLst>
                <a:path w="2958" h="23664" extrusionOk="0">
                  <a:moveTo>
                    <a:pt x="0" y="0"/>
                  </a:moveTo>
                  <a:lnTo>
                    <a:pt x="0" y="23664"/>
                  </a:lnTo>
                  <a:lnTo>
                    <a:pt x="2958" y="23664"/>
                  </a:lnTo>
                  <a:lnTo>
                    <a:pt x="2958" y="0"/>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9" name="Shape 159"/>
            <p:cNvSpPr/>
            <p:nvPr/>
          </p:nvSpPr>
          <p:spPr>
            <a:xfrm>
              <a:off x="853664" y="4500544"/>
              <a:ext cx="94688" cy="642944"/>
            </a:xfrm>
            <a:custGeom>
              <a:avLst/>
              <a:gdLst/>
              <a:ahLst/>
              <a:cxnLst/>
              <a:rect l="0" t="0" r="0" b="0"/>
              <a:pathLst>
                <a:path w="2959" h="20092" extrusionOk="0">
                  <a:moveTo>
                    <a:pt x="0" y="0"/>
                  </a:moveTo>
                  <a:lnTo>
                    <a:pt x="0" y="20092"/>
                  </a:lnTo>
                  <a:lnTo>
                    <a:pt x="2958" y="20092"/>
                  </a:lnTo>
                  <a:lnTo>
                    <a:pt x="2958" y="0"/>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0" name="Shape 160"/>
            <p:cNvSpPr/>
            <p:nvPr/>
          </p:nvSpPr>
          <p:spPr>
            <a:xfrm>
              <a:off x="1266208" y="4721984"/>
              <a:ext cx="94688" cy="421504"/>
            </a:xfrm>
            <a:custGeom>
              <a:avLst/>
              <a:gdLst/>
              <a:ahLst/>
              <a:cxnLst/>
              <a:rect l="0" t="0" r="0" b="0"/>
              <a:pathLst>
                <a:path w="2959" h="13172" extrusionOk="0">
                  <a:moveTo>
                    <a:pt x="1" y="1"/>
                  </a:moveTo>
                  <a:lnTo>
                    <a:pt x="1" y="13172"/>
                  </a:lnTo>
                  <a:lnTo>
                    <a:pt x="2959" y="13172"/>
                  </a:lnTo>
                  <a:lnTo>
                    <a:pt x="2959"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1" name="Shape 161"/>
            <p:cNvSpPr/>
            <p:nvPr/>
          </p:nvSpPr>
          <p:spPr>
            <a:xfrm>
              <a:off x="1130496" y="4518400"/>
              <a:ext cx="94688" cy="625088"/>
            </a:xfrm>
            <a:custGeom>
              <a:avLst/>
              <a:gdLst/>
              <a:ahLst/>
              <a:cxnLst/>
              <a:rect l="0" t="0" r="0" b="0"/>
              <a:pathLst>
                <a:path w="2959" h="19534" extrusionOk="0">
                  <a:moveTo>
                    <a:pt x="0" y="0"/>
                  </a:moveTo>
                  <a:lnTo>
                    <a:pt x="0" y="19534"/>
                  </a:lnTo>
                  <a:lnTo>
                    <a:pt x="2958" y="19534"/>
                  </a:lnTo>
                  <a:lnTo>
                    <a:pt x="2958" y="0"/>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2" name="Shape 162"/>
            <p:cNvSpPr/>
            <p:nvPr/>
          </p:nvSpPr>
          <p:spPr>
            <a:xfrm>
              <a:off x="1543040" y="4571968"/>
              <a:ext cx="94688" cy="571520"/>
            </a:xfrm>
            <a:custGeom>
              <a:avLst/>
              <a:gdLst/>
              <a:ahLst/>
              <a:cxnLst/>
              <a:rect l="0" t="0" r="0" b="0"/>
              <a:pathLst>
                <a:path w="2959" h="17860" extrusionOk="0">
                  <a:moveTo>
                    <a:pt x="0" y="1"/>
                  </a:moveTo>
                  <a:lnTo>
                    <a:pt x="0" y="17860"/>
                  </a:lnTo>
                  <a:lnTo>
                    <a:pt x="2958" y="17860"/>
                  </a:lnTo>
                  <a:lnTo>
                    <a:pt x="2958"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3" name="Shape 163"/>
            <p:cNvSpPr/>
            <p:nvPr/>
          </p:nvSpPr>
          <p:spPr>
            <a:xfrm>
              <a:off x="1407296" y="4721984"/>
              <a:ext cx="94688" cy="421504"/>
            </a:xfrm>
            <a:custGeom>
              <a:avLst/>
              <a:gdLst/>
              <a:ahLst/>
              <a:cxnLst/>
              <a:rect l="0" t="0" r="0" b="0"/>
              <a:pathLst>
                <a:path w="2959" h="13172" extrusionOk="0">
                  <a:moveTo>
                    <a:pt x="1" y="1"/>
                  </a:moveTo>
                  <a:lnTo>
                    <a:pt x="1" y="13172"/>
                  </a:lnTo>
                  <a:lnTo>
                    <a:pt x="2959" y="13172"/>
                  </a:lnTo>
                  <a:lnTo>
                    <a:pt x="2959"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4" name="Shape 164"/>
            <p:cNvSpPr/>
            <p:nvPr/>
          </p:nvSpPr>
          <p:spPr>
            <a:xfrm>
              <a:off x="1821632" y="4457664"/>
              <a:ext cx="92896" cy="685824"/>
            </a:xfrm>
            <a:custGeom>
              <a:avLst/>
              <a:gdLst/>
              <a:ahLst/>
              <a:cxnLst/>
              <a:rect l="0" t="0" r="0" b="0"/>
              <a:pathLst>
                <a:path w="2903" h="21432" extrusionOk="0">
                  <a:moveTo>
                    <a:pt x="1" y="1"/>
                  </a:moveTo>
                  <a:lnTo>
                    <a:pt x="1" y="21432"/>
                  </a:lnTo>
                  <a:lnTo>
                    <a:pt x="2903" y="21432"/>
                  </a:lnTo>
                  <a:lnTo>
                    <a:pt x="2903"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5" name="Shape 165"/>
            <p:cNvSpPr/>
            <p:nvPr/>
          </p:nvSpPr>
          <p:spPr>
            <a:xfrm>
              <a:off x="1685920" y="4638048"/>
              <a:ext cx="94688" cy="505440"/>
            </a:xfrm>
            <a:custGeom>
              <a:avLst/>
              <a:gdLst/>
              <a:ahLst/>
              <a:cxnLst/>
              <a:rect l="0" t="0" r="0" b="0"/>
              <a:pathLst>
                <a:path w="2959" h="15795" extrusionOk="0">
                  <a:moveTo>
                    <a:pt x="0" y="1"/>
                  </a:moveTo>
                  <a:lnTo>
                    <a:pt x="0" y="15795"/>
                  </a:lnTo>
                  <a:lnTo>
                    <a:pt x="2958" y="15795"/>
                  </a:lnTo>
                  <a:lnTo>
                    <a:pt x="2958"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6" name="Shape 166"/>
            <p:cNvSpPr/>
            <p:nvPr/>
          </p:nvSpPr>
          <p:spPr>
            <a:xfrm>
              <a:off x="2098464" y="4386240"/>
              <a:ext cx="94688" cy="757248"/>
            </a:xfrm>
            <a:custGeom>
              <a:avLst/>
              <a:gdLst/>
              <a:ahLst/>
              <a:cxnLst/>
              <a:rect l="0" t="0" r="0" b="0"/>
              <a:pathLst>
                <a:path w="2959" h="23664" extrusionOk="0">
                  <a:moveTo>
                    <a:pt x="0" y="0"/>
                  </a:moveTo>
                  <a:lnTo>
                    <a:pt x="0" y="23664"/>
                  </a:lnTo>
                  <a:lnTo>
                    <a:pt x="2958" y="23664"/>
                  </a:lnTo>
                  <a:lnTo>
                    <a:pt x="2958" y="0"/>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7" name="Shape 167"/>
            <p:cNvSpPr/>
            <p:nvPr/>
          </p:nvSpPr>
          <p:spPr>
            <a:xfrm>
              <a:off x="1962720" y="4457664"/>
              <a:ext cx="94688" cy="685824"/>
            </a:xfrm>
            <a:custGeom>
              <a:avLst/>
              <a:gdLst/>
              <a:ahLst/>
              <a:cxnLst/>
              <a:rect l="0" t="0" r="0" b="0"/>
              <a:pathLst>
                <a:path w="2959" h="21432" extrusionOk="0">
                  <a:moveTo>
                    <a:pt x="1" y="1"/>
                  </a:moveTo>
                  <a:lnTo>
                    <a:pt x="1" y="21432"/>
                  </a:lnTo>
                  <a:lnTo>
                    <a:pt x="2959" y="21432"/>
                  </a:lnTo>
                  <a:lnTo>
                    <a:pt x="2959"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8" name="Shape 168"/>
            <p:cNvSpPr/>
            <p:nvPr/>
          </p:nvSpPr>
          <p:spPr>
            <a:xfrm>
              <a:off x="2375296" y="4711264"/>
              <a:ext cx="94656" cy="432224"/>
            </a:xfrm>
            <a:custGeom>
              <a:avLst/>
              <a:gdLst/>
              <a:ahLst/>
              <a:cxnLst/>
              <a:rect l="0" t="0" r="0" b="0"/>
              <a:pathLst>
                <a:path w="2958" h="13507" extrusionOk="0">
                  <a:moveTo>
                    <a:pt x="0" y="1"/>
                  </a:moveTo>
                  <a:lnTo>
                    <a:pt x="0" y="13507"/>
                  </a:lnTo>
                  <a:lnTo>
                    <a:pt x="2958" y="13507"/>
                  </a:lnTo>
                  <a:lnTo>
                    <a:pt x="2958"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9" name="Shape 169"/>
            <p:cNvSpPr/>
            <p:nvPr/>
          </p:nvSpPr>
          <p:spPr>
            <a:xfrm>
              <a:off x="2239552" y="4536256"/>
              <a:ext cx="94688" cy="607232"/>
            </a:xfrm>
            <a:custGeom>
              <a:avLst/>
              <a:gdLst/>
              <a:ahLst/>
              <a:cxnLst/>
              <a:rect l="0" t="0" r="0" b="0"/>
              <a:pathLst>
                <a:path w="2959" h="18976" extrusionOk="0">
                  <a:moveTo>
                    <a:pt x="0" y="0"/>
                  </a:moveTo>
                  <a:lnTo>
                    <a:pt x="0" y="18976"/>
                  </a:lnTo>
                  <a:lnTo>
                    <a:pt x="2958" y="18976"/>
                  </a:lnTo>
                  <a:lnTo>
                    <a:pt x="2958" y="0"/>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0" name="Shape 170"/>
            <p:cNvSpPr/>
            <p:nvPr/>
          </p:nvSpPr>
          <p:spPr>
            <a:xfrm>
              <a:off x="2652096" y="4704128"/>
              <a:ext cx="94688" cy="439360"/>
            </a:xfrm>
            <a:custGeom>
              <a:avLst/>
              <a:gdLst/>
              <a:ahLst/>
              <a:cxnLst/>
              <a:rect l="0" t="0" r="0" b="0"/>
              <a:pathLst>
                <a:path w="2959" h="13730" extrusionOk="0">
                  <a:moveTo>
                    <a:pt x="1" y="1"/>
                  </a:moveTo>
                  <a:lnTo>
                    <a:pt x="1" y="13730"/>
                  </a:lnTo>
                  <a:lnTo>
                    <a:pt x="2959" y="13730"/>
                  </a:lnTo>
                  <a:lnTo>
                    <a:pt x="2959"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1" name="Shape 171"/>
            <p:cNvSpPr/>
            <p:nvPr/>
          </p:nvSpPr>
          <p:spPr>
            <a:xfrm>
              <a:off x="2516384" y="4764864"/>
              <a:ext cx="94688" cy="378624"/>
            </a:xfrm>
            <a:custGeom>
              <a:avLst/>
              <a:gdLst/>
              <a:ahLst/>
              <a:cxnLst/>
              <a:rect l="0" t="0" r="0" b="0"/>
              <a:pathLst>
                <a:path w="2959" h="11832" extrusionOk="0">
                  <a:moveTo>
                    <a:pt x="0" y="0"/>
                  </a:moveTo>
                  <a:lnTo>
                    <a:pt x="0" y="11832"/>
                  </a:lnTo>
                  <a:lnTo>
                    <a:pt x="2958" y="11832"/>
                  </a:lnTo>
                  <a:lnTo>
                    <a:pt x="2958" y="0"/>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2" name="Shape 172"/>
            <p:cNvSpPr/>
            <p:nvPr/>
          </p:nvSpPr>
          <p:spPr>
            <a:xfrm>
              <a:off x="2930720" y="4421952"/>
              <a:ext cx="92896" cy="721536"/>
            </a:xfrm>
            <a:custGeom>
              <a:avLst/>
              <a:gdLst/>
              <a:ahLst/>
              <a:cxnLst/>
              <a:rect l="0" t="0" r="0" b="0"/>
              <a:pathLst>
                <a:path w="2903" h="22548" extrusionOk="0">
                  <a:moveTo>
                    <a:pt x="0" y="1"/>
                  </a:moveTo>
                  <a:lnTo>
                    <a:pt x="0" y="22548"/>
                  </a:lnTo>
                  <a:lnTo>
                    <a:pt x="2902" y="22548"/>
                  </a:lnTo>
                  <a:lnTo>
                    <a:pt x="2902"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3" name="Shape 173"/>
            <p:cNvSpPr/>
            <p:nvPr/>
          </p:nvSpPr>
          <p:spPr>
            <a:xfrm>
              <a:off x="2794976" y="4638048"/>
              <a:ext cx="92896" cy="505440"/>
            </a:xfrm>
            <a:custGeom>
              <a:avLst/>
              <a:gdLst/>
              <a:ahLst/>
              <a:cxnLst/>
              <a:rect l="0" t="0" r="0" b="0"/>
              <a:pathLst>
                <a:path w="2903" h="15795" extrusionOk="0">
                  <a:moveTo>
                    <a:pt x="1" y="1"/>
                  </a:moveTo>
                  <a:lnTo>
                    <a:pt x="1" y="15795"/>
                  </a:lnTo>
                  <a:lnTo>
                    <a:pt x="2903" y="15795"/>
                  </a:lnTo>
                  <a:lnTo>
                    <a:pt x="2903"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4" name="Shape 174"/>
            <p:cNvSpPr/>
            <p:nvPr/>
          </p:nvSpPr>
          <p:spPr>
            <a:xfrm>
              <a:off x="3207520" y="4386240"/>
              <a:ext cx="94688" cy="757248"/>
            </a:xfrm>
            <a:custGeom>
              <a:avLst/>
              <a:gdLst/>
              <a:ahLst/>
              <a:cxnLst/>
              <a:rect l="0" t="0" r="0" b="0"/>
              <a:pathLst>
                <a:path w="2959" h="23664" extrusionOk="0">
                  <a:moveTo>
                    <a:pt x="1" y="0"/>
                  </a:moveTo>
                  <a:lnTo>
                    <a:pt x="1" y="23664"/>
                  </a:lnTo>
                  <a:lnTo>
                    <a:pt x="2959" y="23664"/>
                  </a:lnTo>
                  <a:lnTo>
                    <a:pt x="2959" y="0"/>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5" name="Shape 175"/>
            <p:cNvSpPr/>
            <p:nvPr/>
          </p:nvSpPr>
          <p:spPr>
            <a:xfrm>
              <a:off x="3071808" y="4314784"/>
              <a:ext cx="94688" cy="828704"/>
            </a:xfrm>
            <a:custGeom>
              <a:avLst/>
              <a:gdLst/>
              <a:ahLst/>
              <a:cxnLst/>
              <a:rect l="0" t="0" r="0" b="0"/>
              <a:pathLst>
                <a:path w="2959" h="25897" extrusionOk="0">
                  <a:moveTo>
                    <a:pt x="0" y="1"/>
                  </a:moveTo>
                  <a:lnTo>
                    <a:pt x="0" y="25897"/>
                  </a:lnTo>
                  <a:lnTo>
                    <a:pt x="2958" y="25897"/>
                  </a:lnTo>
                  <a:lnTo>
                    <a:pt x="2958"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6" name="Shape 176"/>
            <p:cNvSpPr/>
            <p:nvPr/>
          </p:nvSpPr>
          <p:spPr>
            <a:xfrm>
              <a:off x="3484352" y="4530912"/>
              <a:ext cx="94688" cy="612576"/>
            </a:xfrm>
            <a:custGeom>
              <a:avLst/>
              <a:gdLst/>
              <a:ahLst/>
              <a:cxnLst/>
              <a:rect l="0" t="0" r="0" b="0"/>
              <a:pathLst>
                <a:path w="2959" h="19143" extrusionOk="0">
                  <a:moveTo>
                    <a:pt x="0" y="0"/>
                  </a:moveTo>
                  <a:lnTo>
                    <a:pt x="0" y="19143"/>
                  </a:lnTo>
                  <a:lnTo>
                    <a:pt x="2958" y="19143"/>
                  </a:lnTo>
                  <a:lnTo>
                    <a:pt x="2958" y="0"/>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7" name="Shape 177"/>
            <p:cNvSpPr/>
            <p:nvPr/>
          </p:nvSpPr>
          <p:spPr>
            <a:xfrm>
              <a:off x="3348608" y="4314784"/>
              <a:ext cx="94688" cy="828704"/>
            </a:xfrm>
            <a:custGeom>
              <a:avLst/>
              <a:gdLst/>
              <a:ahLst/>
              <a:cxnLst/>
              <a:rect l="0" t="0" r="0" b="0"/>
              <a:pathLst>
                <a:path w="2959" h="25897" extrusionOk="0">
                  <a:moveTo>
                    <a:pt x="1" y="1"/>
                  </a:moveTo>
                  <a:lnTo>
                    <a:pt x="1" y="25897"/>
                  </a:lnTo>
                  <a:lnTo>
                    <a:pt x="2959" y="25897"/>
                  </a:lnTo>
                  <a:lnTo>
                    <a:pt x="2959"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8" name="Shape 178"/>
            <p:cNvSpPr/>
            <p:nvPr/>
          </p:nvSpPr>
          <p:spPr>
            <a:xfrm>
              <a:off x="3761184" y="4739840"/>
              <a:ext cx="94656" cy="403648"/>
            </a:xfrm>
            <a:custGeom>
              <a:avLst/>
              <a:gdLst/>
              <a:ahLst/>
              <a:cxnLst/>
              <a:rect l="0" t="0" r="0" b="0"/>
              <a:pathLst>
                <a:path w="2958" h="12614" extrusionOk="0">
                  <a:moveTo>
                    <a:pt x="0" y="1"/>
                  </a:moveTo>
                  <a:lnTo>
                    <a:pt x="0" y="12614"/>
                  </a:lnTo>
                  <a:lnTo>
                    <a:pt x="2958" y="12614"/>
                  </a:lnTo>
                  <a:lnTo>
                    <a:pt x="2958"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9" name="Shape 179"/>
            <p:cNvSpPr/>
            <p:nvPr/>
          </p:nvSpPr>
          <p:spPr>
            <a:xfrm>
              <a:off x="3625440" y="4457664"/>
              <a:ext cx="94688" cy="685824"/>
            </a:xfrm>
            <a:custGeom>
              <a:avLst/>
              <a:gdLst/>
              <a:ahLst/>
              <a:cxnLst/>
              <a:rect l="0" t="0" r="0" b="0"/>
              <a:pathLst>
                <a:path w="2959" h="21432" extrusionOk="0">
                  <a:moveTo>
                    <a:pt x="0" y="1"/>
                  </a:moveTo>
                  <a:lnTo>
                    <a:pt x="0" y="21432"/>
                  </a:lnTo>
                  <a:lnTo>
                    <a:pt x="2958" y="21432"/>
                  </a:lnTo>
                  <a:lnTo>
                    <a:pt x="2958"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0" name="Shape 180"/>
            <p:cNvSpPr/>
            <p:nvPr/>
          </p:nvSpPr>
          <p:spPr>
            <a:xfrm>
              <a:off x="4037984" y="4638048"/>
              <a:ext cx="94688" cy="505440"/>
            </a:xfrm>
            <a:custGeom>
              <a:avLst/>
              <a:gdLst/>
              <a:ahLst/>
              <a:cxnLst/>
              <a:rect l="0" t="0" r="0" b="0"/>
              <a:pathLst>
                <a:path w="2959" h="15795" extrusionOk="0">
                  <a:moveTo>
                    <a:pt x="1" y="1"/>
                  </a:moveTo>
                  <a:lnTo>
                    <a:pt x="1" y="15795"/>
                  </a:lnTo>
                  <a:lnTo>
                    <a:pt x="2959" y="15795"/>
                  </a:lnTo>
                  <a:lnTo>
                    <a:pt x="2959"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1" name="Shape 181"/>
            <p:cNvSpPr/>
            <p:nvPr/>
          </p:nvSpPr>
          <p:spPr>
            <a:xfrm>
              <a:off x="3902272" y="4836288"/>
              <a:ext cx="94656" cy="307200"/>
            </a:xfrm>
            <a:custGeom>
              <a:avLst/>
              <a:gdLst/>
              <a:ahLst/>
              <a:cxnLst/>
              <a:rect l="0" t="0" r="0" b="0"/>
              <a:pathLst>
                <a:path w="2958" h="9600" extrusionOk="0">
                  <a:moveTo>
                    <a:pt x="0" y="1"/>
                  </a:moveTo>
                  <a:lnTo>
                    <a:pt x="0" y="9600"/>
                  </a:lnTo>
                  <a:lnTo>
                    <a:pt x="2958" y="9600"/>
                  </a:lnTo>
                  <a:lnTo>
                    <a:pt x="2958"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2" name="Shape 182"/>
            <p:cNvSpPr/>
            <p:nvPr/>
          </p:nvSpPr>
          <p:spPr>
            <a:xfrm>
              <a:off x="4316608" y="4638048"/>
              <a:ext cx="94688" cy="505440"/>
            </a:xfrm>
            <a:custGeom>
              <a:avLst/>
              <a:gdLst/>
              <a:ahLst/>
              <a:cxnLst/>
              <a:rect l="0" t="0" r="0" b="0"/>
              <a:pathLst>
                <a:path w="2959" h="15795" extrusionOk="0">
                  <a:moveTo>
                    <a:pt x="0" y="1"/>
                  </a:moveTo>
                  <a:lnTo>
                    <a:pt x="0" y="15795"/>
                  </a:lnTo>
                  <a:lnTo>
                    <a:pt x="2958" y="15795"/>
                  </a:lnTo>
                  <a:lnTo>
                    <a:pt x="2958"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3" name="Shape 183"/>
            <p:cNvSpPr/>
            <p:nvPr/>
          </p:nvSpPr>
          <p:spPr>
            <a:xfrm>
              <a:off x="4180864" y="4739840"/>
              <a:ext cx="94688" cy="403648"/>
            </a:xfrm>
            <a:custGeom>
              <a:avLst/>
              <a:gdLst/>
              <a:ahLst/>
              <a:cxnLst/>
              <a:rect l="0" t="0" r="0" b="0"/>
              <a:pathLst>
                <a:path w="2959" h="12614" extrusionOk="0">
                  <a:moveTo>
                    <a:pt x="0" y="1"/>
                  </a:moveTo>
                  <a:lnTo>
                    <a:pt x="0" y="12614"/>
                  </a:lnTo>
                  <a:lnTo>
                    <a:pt x="2958" y="12614"/>
                  </a:lnTo>
                  <a:lnTo>
                    <a:pt x="2958"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4" name="Shape 184"/>
            <p:cNvSpPr/>
            <p:nvPr/>
          </p:nvSpPr>
          <p:spPr>
            <a:xfrm>
              <a:off x="4593408" y="4571968"/>
              <a:ext cx="94688" cy="571520"/>
            </a:xfrm>
            <a:custGeom>
              <a:avLst/>
              <a:gdLst/>
              <a:ahLst/>
              <a:cxnLst/>
              <a:rect l="0" t="0" r="0" b="0"/>
              <a:pathLst>
                <a:path w="2959" h="17860" extrusionOk="0">
                  <a:moveTo>
                    <a:pt x="1" y="1"/>
                  </a:moveTo>
                  <a:lnTo>
                    <a:pt x="1" y="17860"/>
                  </a:lnTo>
                  <a:lnTo>
                    <a:pt x="2959" y="17860"/>
                  </a:lnTo>
                  <a:lnTo>
                    <a:pt x="2959"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5" name="Shape 185"/>
            <p:cNvSpPr/>
            <p:nvPr/>
          </p:nvSpPr>
          <p:spPr>
            <a:xfrm>
              <a:off x="4457696" y="4739840"/>
              <a:ext cx="94688" cy="403648"/>
            </a:xfrm>
            <a:custGeom>
              <a:avLst/>
              <a:gdLst/>
              <a:ahLst/>
              <a:cxnLst/>
              <a:rect l="0" t="0" r="0" b="0"/>
              <a:pathLst>
                <a:path w="2959" h="12614" extrusionOk="0">
                  <a:moveTo>
                    <a:pt x="0" y="1"/>
                  </a:moveTo>
                  <a:lnTo>
                    <a:pt x="0" y="12614"/>
                  </a:lnTo>
                  <a:lnTo>
                    <a:pt x="2958" y="12614"/>
                  </a:lnTo>
                  <a:lnTo>
                    <a:pt x="2958"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6" name="Shape 186"/>
            <p:cNvSpPr/>
            <p:nvPr/>
          </p:nvSpPr>
          <p:spPr>
            <a:xfrm>
              <a:off x="4870240" y="4386240"/>
              <a:ext cx="94688" cy="757248"/>
            </a:xfrm>
            <a:custGeom>
              <a:avLst/>
              <a:gdLst/>
              <a:ahLst/>
              <a:cxnLst/>
              <a:rect l="0" t="0" r="0" b="0"/>
              <a:pathLst>
                <a:path w="2959" h="23664" extrusionOk="0">
                  <a:moveTo>
                    <a:pt x="0" y="0"/>
                  </a:moveTo>
                  <a:lnTo>
                    <a:pt x="0" y="23664"/>
                  </a:lnTo>
                  <a:lnTo>
                    <a:pt x="2958" y="23664"/>
                  </a:lnTo>
                  <a:lnTo>
                    <a:pt x="2958" y="0"/>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7" name="Shape 187"/>
            <p:cNvSpPr/>
            <p:nvPr/>
          </p:nvSpPr>
          <p:spPr>
            <a:xfrm>
              <a:off x="4734496" y="4457664"/>
              <a:ext cx="94688" cy="685824"/>
            </a:xfrm>
            <a:custGeom>
              <a:avLst/>
              <a:gdLst/>
              <a:ahLst/>
              <a:cxnLst/>
              <a:rect l="0" t="0" r="0" b="0"/>
              <a:pathLst>
                <a:path w="2959" h="21432" extrusionOk="0">
                  <a:moveTo>
                    <a:pt x="1" y="1"/>
                  </a:moveTo>
                  <a:lnTo>
                    <a:pt x="1" y="21432"/>
                  </a:lnTo>
                  <a:lnTo>
                    <a:pt x="2959" y="21432"/>
                  </a:lnTo>
                  <a:lnTo>
                    <a:pt x="2959"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8" name="Shape 188"/>
            <p:cNvSpPr/>
            <p:nvPr/>
          </p:nvSpPr>
          <p:spPr>
            <a:xfrm>
              <a:off x="5147072" y="4157632"/>
              <a:ext cx="94656" cy="985856"/>
            </a:xfrm>
            <a:custGeom>
              <a:avLst/>
              <a:gdLst/>
              <a:ahLst/>
              <a:cxnLst/>
              <a:rect l="0" t="0" r="0" b="0"/>
              <a:pathLst>
                <a:path w="2958" h="30808" extrusionOk="0">
                  <a:moveTo>
                    <a:pt x="0" y="1"/>
                  </a:moveTo>
                  <a:lnTo>
                    <a:pt x="0" y="30808"/>
                  </a:lnTo>
                  <a:lnTo>
                    <a:pt x="2958" y="30808"/>
                  </a:lnTo>
                  <a:lnTo>
                    <a:pt x="2958"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9" name="Shape 189"/>
            <p:cNvSpPr/>
            <p:nvPr/>
          </p:nvSpPr>
          <p:spPr>
            <a:xfrm>
              <a:off x="5011328" y="4229088"/>
              <a:ext cx="94688" cy="914400"/>
            </a:xfrm>
            <a:custGeom>
              <a:avLst/>
              <a:gdLst/>
              <a:ahLst/>
              <a:cxnLst/>
              <a:rect l="0" t="0" r="0" b="0"/>
              <a:pathLst>
                <a:path w="2959" h="28575" extrusionOk="0">
                  <a:moveTo>
                    <a:pt x="0" y="0"/>
                  </a:moveTo>
                  <a:lnTo>
                    <a:pt x="0" y="28575"/>
                  </a:lnTo>
                  <a:lnTo>
                    <a:pt x="2958" y="28575"/>
                  </a:lnTo>
                  <a:lnTo>
                    <a:pt x="2958" y="0"/>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0" name="Shape 190"/>
            <p:cNvSpPr/>
            <p:nvPr/>
          </p:nvSpPr>
          <p:spPr>
            <a:xfrm>
              <a:off x="5425664" y="4571968"/>
              <a:ext cx="94688" cy="571520"/>
            </a:xfrm>
            <a:custGeom>
              <a:avLst/>
              <a:gdLst/>
              <a:ahLst/>
              <a:cxnLst/>
              <a:rect l="0" t="0" r="0" b="0"/>
              <a:pathLst>
                <a:path w="2959" h="17860" extrusionOk="0">
                  <a:moveTo>
                    <a:pt x="0" y="1"/>
                  </a:moveTo>
                  <a:lnTo>
                    <a:pt x="0" y="17860"/>
                  </a:lnTo>
                  <a:lnTo>
                    <a:pt x="2958" y="17860"/>
                  </a:lnTo>
                  <a:lnTo>
                    <a:pt x="2958"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1" name="Shape 191"/>
            <p:cNvSpPr/>
            <p:nvPr/>
          </p:nvSpPr>
          <p:spPr>
            <a:xfrm>
              <a:off x="5289920" y="4277280"/>
              <a:ext cx="94688" cy="866208"/>
            </a:xfrm>
            <a:custGeom>
              <a:avLst/>
              <a:gdLst/>
              <a:ahLst/>
              <a:cxnLst/>
              <a:rect l="0" t="0" r="0" b="0"/>
              <a:pathLst>
                <a:path w="2959" h="27069" extrusionOk="0">
                  <a:moveTo>
                    <a:pt x="1" y="1"/>
                  </a:moveTo>
                  <a:lnTo>
                    <a:pt x="1" y="27069"/>
                  </a:lnTo>
                  <a:lnTo>
                    <a:pt x="2959" y="27069"/>
                  </a:lnTo>
                  <a:lnTo>
                    <a:pt x="2959"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2" name="Shape 192"/>
            <p:cNvSpPr/>
            <p:nvPr/>
          </p:nvSpPr>
          <p:spPr>
            <a:xfrm>
              <a:off x="5702496" y="4721984"/>
              <a:ext cx="94688" cy="421504"/>
            </a:xfrm>
            <a:custGeom>
              <a:avLst/>
              <a:gdLst/>
              <a:ahLst/>
              <a:cxnLst/>
              <a:rect l="0" t="0" r="0" b="0"/>
              <a:pathLst>
                <a:path w="2959" h="13172" extrusionOk="0">
                  <a:moveTo>
                    <a:pt x="0" y="1"/>
                  </a:moveTo>
                  <a:lnTo>
                    <a:pt x="0" y="13172"/>
                  </a:lnTo>
                  <a:lnTo>
                    <a:pt x="2958" y="13172"/>
                  </a:lnTo>
                  <a:lnTo>
                    <a:pt x="2958"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3" name="Shape 193"/>
            <p:cNvSpPr/>
            <p:nvPr/>
          </p:nvSpPr>
          <p:spPr>
            <a:xfrm>
              <a:off x="5566752" y="4416608"/>
              <a:ext cx="94688" cy="726880"/>
            </a:xfrm>
            <a:custGeom>
              <a:avLst/>
              <a:gdLst/>
              <a:ahLst/>
              <a:cxnLst/>
              <a:rect l="0" t="0" r="0" b="0"/>
              <a:pathLst>
                <a:path w="2959" h="22715" extrusionOk="0">
                  <a:moveTo>
                    <a:pt x="0" y="0"/>
                  </a:moveTo>
                  <a:lnTo>
                    <a:pt x="0" y="22715"/>
                  </a:lnTo>
                  <a:lnTo>
                    <a:pt x="2958" y="22715"/>
                  </a:lnTo>
                  <a:lnTo>
                    <a:pt x="2958" y="0"/>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4" name="Shape 194"/>
            <p:cNvSpPr/>
            <p:nvPr/>
          </p:nvSpPr>
          <p:spPr>
            <a:xfrm>
              <a:off x="5979296" y="4571968"/>
              <a:ext cx="94688" cy="571520"/>
            </a:xfrm>
            <a:custGeom>
              <a:avLst/>
              <a:gdLst/>
              <a:ahLst/>
              <a:cxnLst/>
              <a:rect l="0" t="0" r="0" b="0"/>
              <a:pathLst>
                <a:path w="2959" h="17860" extrusionOk="0">
                  <a:moveTo>
                    <a:pt x="1" y="1"/>
                  </a:moveTo>
                  <a:lnTo>
                    <a:pt x="1" y="17860"/>
                  </a:lnTo>
                  <a:lnTo>
                    <a:pt x="2959" y="17860"/>
                  </a:lnTo>
                  <a:lnTo>
                    <a:pt x="2959"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5" name="Shape 195"/>
            <p:cNvSpPr/>
            <p:nvPr/>
          </p:nvSpPr>
          <p:spPr>
            <a:xfrm>
              <a:off x="5843584" y="4813088"/>
              <a:ext cx="94688" cy="330400"/>
            </a:xfrm>
            <a:custGeom>
              <a:avLst/>
              <a:gdLst/>
              <a:ahLst/>
              <a:cxnLst/>
              <a:rect l="0" t="0" r="0" b="0"/>
              <a:pathLst>
                <a:path w="2959" h="10325" extrusionOk="0">
                  <a:moveTo>
                    <a:pt x="0" y="0"/>
                  </a:moveTo>
                  <a:lnTo>
                    <a:pt x="0" y="10325"/>
                  </a:lnTo>
                  <a:lnTo>
                    <a:pt x="2958" y="10325"/>
                  </a:lnTo>
                  <a:lnTo>
                    <a:pt x="2958" y="0"/>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6" name="Shape 196"/>
            <p:cNvSpPr/>
            <p:nvPr/>
          </p:nvSpPr>
          <p:spPr>
            <a:xfrm>
              <a:off x="6256128" y="4807712"/>
              <a:ext cx="94688" cy="335776"/>
            </a:xfrm>
            <a:custGeom>
              <a:avLst/>
              <a:gdLst/>
              <a:ahLst/>
              <a:cxnLst/>
              <a:rect l="0" t="0" r="0" b="0"/>
              <a:pathLst>
                <a:path w="2959" h="10493" extrusionOk="0">
                  <a:moveTo>
                    <a:pt x="0" y="1"/>
                  </a:moveTo>
                  <a:lnTo>
                    <a:pt x="0" y="10493"/>
                  </a:lnTo>
                  <a:lnTo>
                    <a:pt x="2958" y="10493"/>
                  </a:lnTo>
                  <a:lnTo>
                    <a:pt x="2958"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7" name="Shape 197"/>
            <p:cNvSpPr/>
            <p:nvPr/>
          </p:nvSpPr>
          <p:spPr>
            <a:xfrm>
              <a:off x="6120384" y="4739840"/>
              <a:ext cx="94688" cy="403648"/>
            </a:xfrm>
            <a:custGeom>
              <a:avLst/>
              <a:gdLst/>
              <a:ahLst/>
              <a:cxnLst/>
              <a:rect l="0" t="0" r="0" b="0"/>
              <a:pathLst>
                <a:path w="2959" h="12614" extrusionOk="0">
                  <a:moveTo>
                    <a:pt x="1" y="1"/>
                  </a:moveTo>
                  <a:lnTo>
                    <a:pt x="1" y="12614"/>
                  </a:lnTo>
                  <a:lnTo>
                    <a:pt x="2959" y="12614"/>
                  </a:lnTo>
                  <a:lnTo>
                    <a:pt x="2959"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8" name="Shape 198"/>
            <p:cNvSpPr/>
            <p:nvPr/>
          </p:nvSpPr>
          <p:spPr>
            <a:xfrm>
              <a:off x="6534720" y="4505888"/>
              <a:ext cx="92896" cy="637600"/>
            </a:xfrm>
            <a:custGeom>
              <a:avLst/>
              <a:gdLst/>
              <a:ahLst/>
              <a:cxnLst/>
              <a:rect l="0" t="0" r="0" b="0"/>
              <a:pathLst>
                <a:path w="2903" h="19925" extrusionOk="0">
                  <a:moveTo>
                    <a:pt x="1" y="1"/>
                  </a:moveTo>
                  <a:lnTo>
                    <a:pt x="1" y="19925"/>
                  </a:lnTo>
                  <a:lnTo>
                    <a:pt x="2903" y="19925"/>
                  </a:lnTo>
                  <a:lnTo>
                    <a:pt x="2903"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9" name="Shape 199"/>
            <p:cNvSpPr/>
            <p:nvPr/>
          </p:nvSpPr>
          <p:spPr>
            <a:xfrm>
              <a:off x="6399008" y="4739840"/>
              <a:ext cx="92896" cy="403648"/>
            </a:xfrm>
            <a:custGeom>
              <a:avLst/>
              <a:gdLst/>
              <a:ahLst/>
              <a:cxnLst/>
              <a:rect l="0" t="0" r="0" b="0"/>
              <a:pathLst>
                <a:path w="2903" h="12614" extrusionOk="0">
                  <a:moveTo>
                    <a:pt x="0" y="1"/>
                  </a:moveTo>
                  <a:lnTo>
                    <a:pt x="0" y="12614"/>
                  </a:lnTo>
                  <a:lnTo>
                    <a:pt x="2902" y="12614"/>
                  </a:lnTo>
                  <a:lnTo>
                    <a:pt x="2902"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0" name="Shape 200"/>
            <p:cNvSpPr/>
            <p:nvPr/>
          </p:nvSpPr>
          <p:spPr>
            <a:xfrm>
              <a:off x="6811552" y="4807712"/>
              <a:ext cx="94688" cy="335776"/>
            </a:xfrm>
            <a:custGeom>
              <a:avLst/>
              <a:gdLst/>
              <a:ahLst/>
              <a:cxnLst/>
              <a:rect l="0" t="0" r="0" b="0"/>
              <a:pathLst>
                <a:path w="2959" h="10493" extrusionOk="0">
                  <a:moveTo>
                    <a:pt x="0" y="1"/>
                  </a:moveTo>
                  <a:lnTo>
                    <a:pt x="0" y="10493"/>
                  </a:lnTo>
                  <a:lnTo>
                    <a:pt x="2958" y="10493"/>
                  </a:lnTo>
                  <a:lnTo>
                    <a:pt x="2958"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1" name="Shape 201"/>
            <p:cNvSpPr/>
            <p:nvPr/>
          </p:nvSpPr>
          <p:spPr>
            <a:xfrm>
              <a:off x="6675808" y="4614848"/>
              <a:ext cx="94688" cy="528640"/>
            </a:xfrm>
            <a:custGeom>
              <a:avLst/>
              <a:gdLst/>
              <a:ahLst/>
              <a:cxnLst/>
              <a:rect l="0" t="0" r="0" b="0"/>
              <a:pathLst>
                <a:path w="2959" h="16520" extrusionOk="0">
                  <a:moveTo>
                    <a:pt x="1" y="0"/>
                  </a:moveTo>
                  <a:lnTo>
                    <a:pt x="1" y="16520"/>
                  </a:lnTo>
                  <a:lnTo>
                    <a:pt x="2959" y="16520"/>
                  </a:lnTo>
                  <a:lnTo>
                    <a:pt x="2959" y="0"/>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2" name="Shape 202"/>
            <p:cNvSpPr/>
            <p:nvPr/>
          </p:nvSpPr>
          <p:spPr>
            <a:xfrm>
              <a:off x="7088384" y="4739840"/>
              <a:ext cx="94688" cy="403648"/>
            </a:xfrm>
            <a:custGeom>
              <a:avLst/>
              <a:gdLst/>
              <a:ahLst/>
              <a:cxnLst/>
              <a:rect l="0" t="0" r="0" b="0"/>
              <a:pathLst>
                <a:path w="2959" h="12614" extrusionOk="0">
                  <a:moveTo>
                    <a:pt x="0" y="1"/>
                  </a:moveTo>
                  <a:lnTo>
                    <a:pt x="0" y="12614"/>
                  </a:lnTo>
                  <a:lnTo>
                    <a:pt x="2958" y="12614"/>
                  </a:lnTo>
                  <a:lnTo>
                    <a:pt x="2958"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3" name="Shape 203"/>
            <p:cNvSpPr/>
            <p:nvPr/>
          </p:nvSpPr>
          <p:spPr>
            <a:xfrm>
              <a:off x="6952640" y="4530912"/>
              <a:ext cx="94688" cy="612576"/>
            </a:xfrm>
            <a:custGeom>
              <a:avLst/>
              <a:gdLst/>
              <a:ahLst/>
              <a:cxnLst/>
              <a:rect l="0" t="0" r="0" b="0"/>
              <a:pathLst>
                <a:path w="2959" h="19143" extrusionOk="0">
                  <a:moveTo>
                    <a:pt x="0" y="0"/>
                  </a:moveTo>
                  <a:lnTo>
                    <a:pt x="0" y="19143"/>
                  </a:lnTo>
                  <a:lnTo>
                    <a:pt x="2958" y="19143"/>
                  </a:lnTo>
                  <a:lnTo>
                    <a:pt x="2958" y="0"/>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4" name="Shape 204"/>
            <p:cNvSpPr/>
            <p:nvPr/>
          </p:nvSpPr>
          <p:spPr>
            <a:xfrm>
              <a:off x="7365184" y="4739840"/>
              <a:ext cx="94688" cy="403648"/>
            </a:xfrm>
            <a:custGeom>
              <a:avLst/>
              <a:gdLst/>
              <a:ahLst/>
              <a:cxnLst/>
              <a:rect l="0" t="0" r="0" b="0"/>
              <a:pathLst>
                <a:path w="2959" h="12614" extrusionOk="0">
                  <a:moveTo>
                    <a:pt x="1" y="1"/>
                  </a:moveTo>
                  <a:lnTo>
                    <a:pt x="1" y="12614"/>
                  </a:lnTo>
                  <a:lnTo>
                    <a:pt x="2959" y="12614"/>
                  </a:lnTo>
                  <a:lnTo>
                    <a:pt x="2959"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5" name="Shape 205"/>
            <p:cNvSpPr/>
            <p:nvPr/>
          </p:nvSpPr>
          <p:spPr>
            <a:xfrm>
              <a:off x="7229472" y="4825568"/>
              <a:ext cx="94688" cy="317920"/>
            </a:xfrm>
            <a:custGeom>
              <a:avLst/>
              <a:gdLst/>
              <a:ahLst/>
              <a:cxnLst/>
              <a:rect l="0" t="0" r="0" b="0"/>
              <a:pathLst>
                <a:path w="2959" h="9935" extrusionOk="0">
                  <a:moveTo>
                    <a:pt x="0" y="1"/>
                  </a:moveTo>
                  <a:lnTo>
                    <a:pt x="0" y="9935"/>
                  </a:lnTo>
                  <a:lnTo>
                    <a:pt x="2958" y="9935"/>
                  </a:lnTo>
                  <a:lnTo>
                    <a:pt x="2958"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6" name="Shape 206"/>
            <p:cNvSpPr/>
            <p:nvPr/>
          </p:nvSpPr>
          <p:spPr>
            <a:xfrm>
              <a:off x="7643808" y="4632704"/>
              <a:ext cx="92896" cy="510784"/>
            </a:xfrm>
            <a:custGeom>
              <a:avLst/>
              <a:gdLst/>
              <a:ahLst/>
              <a:cxnLst/>
              <a:rect l="0" t="0" r="0" b="0"/>
              <a:pathLst>
                <a:path w="2903" h="15962" extrusionOk="0">
                  <a:moveTo>
                    <a:pt x="0" y="0"/>
                  </a:moveTo>
                  <a:lnTo>
                    <a:pt x="0" y="15962"/>
                  </a:lnTo>
                  <a:lnTo>
                    <a:pt x="2902" y="15962"/>
                  </a:lnTo>
                  <a:lnTo>
                    <a:pt x="2902" y="0"/>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7" name="Shape 207"/>
            <p:cNvSpPr/>
            <p:nvPr/>
          </p:nvSpPr>
          <p:spPr>
            <a:xfrm>
              <a:off x="7506272" y="4963104"/>
              <a:ext cx="94688" cy="180384"/>
            </a:xfrm>
            <a:custGeom>
              <a:avLst/>
              <a:gdLst/>
              <a:ahLst/>
              <a:cxnLst/>
              <a:rect l="0" t="0" r="0" b="0"/>
              <a:pathLst>
                <a:path w="2959" h="5637" extrusionOk="0">
                  <a:moveTo>
                    <a:pt x="1" y="0"/>
                  </a:moveTo>
                  <a:lnTo>
                    <a:pt x="1" y="5637"/>
                  </a:lnTo>
                  <a:lnTo>
                    <a:pt x="2959" y="5637"/>
                  </a:lnTo>
                  <a:lnTo>
                    <a:pt x="2959" y="0"/>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8" name="Shape 208"/>
            <p:cNvSpPr/>
            <p:nvPr/>
          </p:nvSpPr>
          <p:spPr>
            <a:xfrm>
              <a:off x="7920608" y="4909504"/>
              <a:ext cx="94688" cy="233984"/>
            </a:xfrm>
            <a:custGeom>
              <a:avLst/>
              <a:gdLst/>
              <a:ahLst/>
              <a:cxnLst/>
              <a:rect l="0" t="0" r="0" b="0"/>
              <a:pathLst>
                <a:path w="2959" h="7312" extrusionOk="0">
                  <a:moveTo>
                    <a:pt x="1" y="1"/>
                  </a:moveTo>
                  <a:lnTo>
                    <a:pt x="1" y="7312"/>
                  </a:lnTo>
                  <a:lnTo>
                    <a:pt x="2959" y="7312"/>
                  </a:lnTo>
                  <a:lnTo>
                    <a:pt x="2959"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9" name="Shape 209"/>
            <p:cNvSpPr/>
            <p:nvPr/>
          </p:nvSpPr>
          <p:spPr>
            <a:xfrm>
              <a:off x="7784896" y="4777344"/>
              <a:ext cx="94688" cy="366144"/>
            </a:xfrm>
            <a:custGeom>
              <a:avLst/>
              <a:gdLst/>
              <a:ahLst/>
              <a:cxnLst/>
              <a:rect l="0" t="0" r="0" b="0"/>
              <a:pathLst>
                <a:path w="2959" h="11442" extrusionOk="0">
                  <a:moveTo>
                    <a:pt x="0" y="1"/>
                  </a:moveTo>
                  <a:lnTo>
                    <a:pt x="0" y="11442"/>
                  </a:lnTo>
                  <a:lnTo>
                    <a:pt x="2958" y="11442"/>
                  </a:lnTo>
                  <a:lnTo>
                    <a:pt x="2958"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0" name="Shape 210"/>
            <p:cNvSpPr/>
            <p:nvPr/>
          </p:nvSpPr>
          <p:spPr>
            <a:xfrm>
              <a:off x="8197440" y="4571968"/>
              <a:ext cx="94688" cy="571520"/>
            </a:xfrm>
            <a:custGeom>
              <a:avLst/>
              <a:gdLst/>
              <a:ahLst/>
              <a:cxnLst/>
              <a:rect l="0" t="0" r="0" b="0"/>
              <a:pathLst>
                <a:path w="2959" h="17860" extrusionOk="0">
                  <a:moveTo>
                    <a:pt x="0" y="1"/>
                  </a:moveTo>
                  <a:lnTo>
                    <a:pt x="0" y="17860"/>
                  </a:lnTo>
                  <a:lnTo>
                    <a:pt x="2958" y="17860"/>
                  </a:lnTo>
                  <a:lnTo>
                    <a:pt x="2958"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1" name="Shape 211"/>
            <p:cNvSpPr/>
            <p:nvPr/>
          </p:nvSpPr>
          <p:spPr>
            <a:xfrm>
              <a:off x="8061696" y="4777344"/>
              <a:ext cx="94688" cy="366144"/>
            </a:xfrm>
            <a:custGeom>
              <a:avLst/>
              <a:gdLst/>
              <a:ahLst/>
              <a:cxnLst/>
              <a:rect l="0" t="0" r="0" b="0"/>
              <a:pathLst>
                <a:path w="2959" h="11442" extrusionOk="0">
                  <a:moveTo>
                    <a:pt x="1" y="1"/>
                  </a:moveTo>
                  <a:lnTo>
                    <a:pt x="1" y="11442"/>
                  </a:lnTo>
                  <a:lnTo>
                    <a:pt x="2959" y="11442"/>
                  </a:lnTo>
                  <a:lnTo>
                    <a:pt x="2959"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2" name="Shape 212"/>
            <p:cNvSpPr/>
            <p:nvPr/>
          </p:nvSpPr>
          <p:spPr>
            <a:xfrm>
              <a:off x="8474272" y="4721984"/>
              <a:ext cx="94656" cy="421504"/>
            </a:xfrm>
            <a:custGeom>
              <a:avLst/>
              <a:gdLst/>
              <a:ahLst/>
              <a:cxnLst/>
              <a:rect l="0" t="0" r="0" b="0"/>
              <a:pathLst>
                <a:path w="2958" h="13172" extrusionOk="0">
                  <a:moveTo>
                    <a:pt x="0" y="1"/>
                  </a:moveTo>
                  <a:lnTo>
                    <a:pt x="0" y="13172"/>
                  </a:lnTo>
                  <a:lnTo>
                    <a:pt x="2958" y="13172"/>
                  </a:lnTo>
                  <a:lnTo>
                    <a:pt x="2958"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3" name="Shape 213"/>
            <p:cNvSpPr/>
            <p:nvPr/>
          </p:nvSpPr>
          <p:spPr>
            <a:xfrm>
              <a:off x="8338528" y="4488032"/>
              <a:ext cx="94688" cy="655456"/>
            </a:xfrm>
            <a:custGeom>
              <a:avLst/>
              <a:gdLst/>
              <a:ahLst/>
              <a:cxnLst/>
              <a:rect l="0" t="0" r="0" b="0"/>
              <a:pathLst>
                <a:path w="2959" h="20483" extrusionOk="0">
                  <a:moveTo>
                    <a:pt x="0" y="1"/>
                  </a:moveTo>
                  <a:lnTo>
                    <a:pt x="0" y="20483"/>
                  </a:lnTo>
                  <a:lnTo>
                    <a:pt x="2958" y="20483"/>
                  </a:lnTo>
                  <a:lnTo>
                    <a:pt x="2958"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4" name="Shape 214"/>
            <p:cNvSpPr/>
            <p:nvPr/>
          </p:nvSpPr>
          <p:spPr>
            <a:xfrm>
              <a:off x="8751072" y="4409440"/>
              <a:ext cx="94688" cy="734048"/>
            </a:xfrm>
            <a:custGeom>
              <a:avLst/>
              <a:gdLst/>
              <a:ahLst/>
              <a:cxnLst/>
              <a:rect l="0" t="0" r="0" b="0"/>
              <a:pathLst>
                <a:path w="2959" h="22939" extrusionOk="0">
                  <a:moveTo>
                    <a:pt x="1" y="1"/>
                  </a:moveTo>
                  <a:lnTo>
                    <a:pt x="1" y="22939"/>
                  </a:lnTo>
                  <a:lnTo>
                    <a:pt x="2959" y="22939"/>
                  </a:lnTo>
                  <a:lnTo>
                    <a:pt x="2959"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5" name="Shape 215"/>
            <p:cNvSpPr/>
            <p:nvPr/>
          </p:nvSpPr>
          <p:spPr>
            <a:xfrm>
              <a:off x="8615360" y="4295168"/>
              <a:ext cx="94688" cy="848320"/>
            </a:xfrm>
            <a:custGeom>
              <a:avLst/>
              <a:gdLst/>
              <a:ahLst/>
              <a:cxnLst/>
              <a:rect l="0" t="0" r="0" b="0"/>
              <a:pathLst>
                <a:path w="2959" h="26510" extrusionOk="0">
                  <a:moveTo>
                    <a:pt x="0" y="0"/>
                  </a:moveTo>
                  <a:lnTo>
                    <a:pt x="0" y="26510"/>
                  </a:lnTo>
                  <a:lnTo>
                    <a:pt x="2958" y="26510"/>
                  </a:lnTo>
                  <a:lnTo>
                    <a:pt x="2958" y="0"/>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6" name="Shape 216"/>
            <p:cNvSpPr/>
            <p:nvPr/>
          </p:nvSpPr>
          <p:spPr>
            <a:xfrm>
              <a:off x="9029696" y="4409440"/>
              <a:ext cx="92896" cy="734048"/>
            </a:xfrm>
            <a:custGeom>
              <a:avLst/>
              <a:gdLst/>
              <a:ahLst/>
              <a:cxnLst/>
              <a:rect l="0" t="0" r="0" b="0"/>
              <a:pathLst>
                <a:path w="2903" h="22939" extrusionOk="0">
                  <a:moveTo>
                    <a:pt x="0" y="1"/>
                  </a:moveTo>
                  <a:lnTo>
                    <a:pt x="0" y="22939"/>
                  </a:lnTo>
                  <a:lnTo>
                    <a:pt x="2902" y="22939"/>
                  </a:lnTo>
                  <a:lnTo>
                    <a:pt x="2902"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7" name="Shape 217"/>
            <p:cNvSpPr/>
            <p:nvPr/>
          </p:nvSpPr>
          <p:spPr>
            <a:xfrm>
              <a:off x="8893952" y="4180864"/>
              <a:ext cx="92896" cy="962624"/>
            </a:xfrm>
            <a:custGeom>
              <a:avLst/>
              <a:gdLst/>
              <a:ahLst/>
              <a:cxnLst/>
              <a:rect l="0" t="0" r="0" b="0"/>
              <a:pathLst>
                <a:path w="2903" h="30082" extrusionOk="0">
                  <a:moveTo>
                    <a:pt x="1" y="0"/>
                  </a:moveTo>
                  <a:lnTo>
                    <a:pt x="1" y="30082"/>
                  </a:lnTo>
                  <a:lnTo>
                    <a:pt x="2903" y="30082"/>
                  </a:lnTo>
                  <a:lnTo>
                    <a:pt x="2903" y="0"/>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218" name="Shape 21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lgn="r">
              <a:spcBef>
                <a:spcPts val="0"/>
              </a:spcBef>
              <a:buNone/>
              <a:defRPr sz="1300"/>
            </a:lvl1pPr>
            <a:lvl2pPr lvl="1" algn="r">
              <a:spcBef>
                <a:spcPts val="0"/>
              </a:spcBef>
              <a:buNone/>
              <a:defRPr sz="1300"/>
            </a:lvl2pPr>
            <a:lvl3pPr lvl="2" algn="r">
              <a:spcBef>
                <a:spcPts val="0"/>
              </a:spcBef>
              <a:buNone/>
              <a:defRPr sz="1300"/>
            </a:lvl3pPr>
            <a:lvl4pPr lvl="3" algn="r">
              <a:spcBef>
                <a:spcPts val="0"/>
              </a:spcBef>
              <a:buNone/>
              <a:defRPr sz="1300"/>
            </a:lvl4pPr>
            <a:lvl5pPr lvl="4" algn="r">
              <a:spcBef>
                <a:spcPts val="0"/>
              </a:spcBef>
              <a:buNone/>
              <a:defRPr sz="1300"/>
            </a:lvl5pPr>
            <a:lvl6pPr lvl="5" algn="r">
              <a:spcBef>
                <a:spcPts val="0"/>
              </a:spcBef>
              <a:buNone/>
              <a:defRPr sz="1300"/>
            </a:lvl6pPr>
            <a:lvl7pPr lvl="6" algn="r">
              <a:spcBef>
                <a:spcPts val="0"/>
              </a:spcBef>
              <a:buNone/>
              <a:defRPr sz="1300"/>
            </a:lvl7pPr>
            <a:lvl8pPr lvl="7" algn="r">
              <a:spcBef>
                <a:spcPts val="0"/>
              </a:spcBef>
              <a:buNone/>
              <a:defRPr sz="1300"/>
            </a:lvl8pPr>
            <a:lvl9pPr lvl="8" algn="r">
              <a:spcBef>
                <a:spcPts val="0"/>
              </a:spcBef>
              <a:buNone/>
              <a:defRPr sz="1300"/>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TITLE_1_1">
    <p:spTree>
      <p:nvGrpSpPr>
        <p:cNvPr id="1" name="Shape 219"/>
        <p:cNvGrpSpPr/>
        <p:nvPr/>
      </p:nvGrpSpPr>
      <p:grpSpPr>
        <a:xfrm>
          <a:off x="0" y="0"/>
          <a:ext cx="0" cy="0"/>
          <a:chOff x="0" y="0"/>
          <a:chExt cx="0" cy="0"/>
        </a:xfrm>
      </p:grpSpPr>
      <p:sp>
        <p:nvSpPr>
          <p:cNvPr id="220" name="Shape 220"/>
          <p:cNvSpPr/>
          <p:nvPr/>
        </p:nvSpPr>
        <p:spPr>
          <a:xfrm rot="10800000" flipH="1">
            <a:off x="-25" y="1079400"/>
            <a:ext cx="9144000" cy="4064100"/>
          </a:xfrm>
          <a:prstGeom prst="rect">
            <a:avLst/>
          </a:prstGeom>
          <a:solidFill>
            <a:srgbClr val="00041C">
              <a:alpha val="1846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1" name="Shape 221"/>
          <p:cNvSpPr txBox="1">
            <a:spLocks noGrp="1"/>
          </p:cNvSpPr>
          <p:nvPr>
            <p:ph type="body" idx="1"/>
          </p:nvPr>
        </p:nvSpPr>
        <p:spPr>
          <a:xfrm>
            <a:off x="1669850" y="1857000"/>
            <a:ext cx="5804400" cy="2741700"/>
          </a:xfrm>
          <a:prstGeom prst="rect">
            <a:avLst/>
          </a:prstGeom>
        </p:spPr>
        <p:txBody>
          <a:bodyPr spcFirstLastPara="1" wrap="square" lIns="91425" tIns="91425" rIns="91425" bIns="91425" anchor="t" anchorCtr="0"/>
          <a:lstStyle>
            <a:lvl1pPr marL="457200" lvl="0" indent="-419100" algn="ctr" rtl="0">
              <a:spcBef>
                <a:spcPts val="600"/>
              </a:spcBef>
              <a:spcAft>
                <a:spcPts val="0"/>
              </a:spcAft>
              <a:buSzPts val="3000"/>
              <a:buFont typeface="Titillium Web ExtraLight"/>
              <a:buChar char="▫"/>
              <a:defRPr sz="3000">
                <a:latin typeface="Titillium Web ExtraLight"/>
                <a:ea typeface="Titillium Web ExtraLight"/>
                <a:cs typeface="Titillium Web ExtraLight"/>
                <a:sym typeface="Titillium Web ExtraLight"/>
              </a:defRPr>
            </a:lvl1pPr>
            <a:lvl2pPr marL="914400" lvl="1" indent="-419100" algn="ctr" rtl="0">
              <a:spcBef>
                <a:spcPts val="0"/>
              </a:spcBef>
              <a:spcAft>
                <a:spcPts val="0"/>
              </a:spcAft>
              <a:buSzPts val="3000"/>
              <a:buFont typeface="Titillium Web ExtraLight"/>
              <a:buChar char="-"/>
              <a:defRPr sz="3000">
                <a:latin typeface="Titillium Web ExtraLight"/>
                <a:ea typeface="Titillium Web ExtraLight"/>
                <a:cs typeface="Titillium Web ExtraLight"/>
                <a:sym typeface="Titillium Web ExtraLight"/>
              </a:defRPr>
            </a:lvl2pPr>
            <a:lvl3pPr marL="1371600" lvl="2" indent="-419100" algn="ctr" rtl="0">
              <a:spcBef>
                <a:spcPts val="0"/>
              </a:spcBef>
              <a:spcAft>
                <a:spcPts val="0"/>
              </a:spcAft>
              <a:buSzPts val="3000"/>
              <a:buFont typeface="Titillium Web ExtraLight"/>
              <a:buChar char="-"/>
              <a:defRPr sz="3000">
                <a:latin typeface="Titillium Web ExtraLight"/>
                <a:ea typeface="Titillium Web ExtraLight"/>
                <a:cs typeface="Titillium Web ExtraLight"/>
                <a:sym typeface="Titillium Web ExtraLight"/>
              </a:defRPr>
            </a:lvl3pPr>
            <a:lvl4pPr marL="1828800" lvl="3" indent="-419100" algn="ctr" rtl="0">
              <a:spcBef>
                <a:spcPts val="0"/>
              </a:spcBef>
              <a:spcAft>
                <a:spcPts val="0"/>
              </a:spcAft>
              <a:buSzPts val="3000"/>
              <a:buFont typeface="Titillium Web ExtraLight"/>
              <a:buChar char="-"/>
              <a:defRPr sz="3000">
                <a:latin typeface="Titillium Web ExtraLight"/>
                <a:ea typeface="Titillium Web ExtraLight"/>
                <a:cs typeface="Titillium Web ExtraLight"/>
                <a:sym typeface="Titillium Web ExtraLight"/>
              </a:defRPr>
            </a:lvl4pPr>
            <a:lvl5pPr marL="2286000" lvl="4" indent="-419100" algn="ctr" rtl="0">
              <a:spcBef>
                <a:spcPts val="0"/>
              </a:spcBef>
              <a:spcAft>
                <a:spcPts val="0"/>
              </a:spcAft>
              <a:buSzPts val="3000"/>
              <a:buFont typeface="Titillium Web ExtraLight"/>
              <a:buChar char="-"/>
              <a:defRPr sz="3000">
                <a:latin typeface="Titillium Web ExtraLight"/>
                <a:ea typeface="Titillium Web ExtraLight"/>
                <a:cs typeface="Titillium Web ExtraLight"/>
                <a:sym typeface="Titillium Web ExtraLight"/>
              </a:defRPr>
            </a:lvl5pPr>
            <a:lvl6pPr marL="2743200" lvl="5" indent="-419100" algn="ctr" rtl="0">
              <a:spcBef>
                <a:spcPts val="0"/>
              </a:spcBef>
              <a:spcAft>
                <a:spcPts val="0"/>
              </a:spcAft>
              <a:buSzPts val="3000"/>
              <a:buFont typeface="Titillium Web ExtraLight"/>
              <a:buChar char="-"/>
              <a:defRPr sz="3000">
                <a:latin typeface="Titillium Web ExtraLight"/>
                <a:ea typeface="Titillium Web ExtraLight"/>
                <a:cs typeface="Titillium Web ExtraLight"/>
                <a:sym typeface="Titillium Web ExtraLight"/>
              </a:defRPr>
            </a:lvl6pPr>
            <a:lvl7pPr marL="3200400" lvl="6" indent="-419100" algn="ctr" rtl="0">
              <a:spcBef>
                <a:spcPts val="0"/>
              </a:spcBef>
              <a:spcAft>
                <a:spcPts val="0"/>
              </a:spcAft>
              <a:buSzPts val="3000"/>
              <a:buFont typeface="Titillium Web ExtraLight"/>
              <a:buChar char="●"/>
              <a:defRPr sz="3000">
                <a:latin typeface="Titillium Web ExtraLight"/>
                <a:ea typeface="Titillium Web ExtraLight"/>
                <a:cs typeface="Titillium Web ExtraLight"/>
                <a:sym typeface="Titillium Web ExtraLight"/>
              </a:defRPr>
            </a:lvl7pPr>
            <a:lvl8pPr marL="3657600" lvl="7" indent="-419100" algn="ctr" rtl="0">
              <a:spcBef>
                <a:spcPts val="0"/>
              </a:spcBef>
              <a:spcAft>
                <a:spcPts val="0"/>
              </a:spcAft>
              <a:buSzPts val="3000"/>
              <a:buFont typeface="Titillium Web ExtraLight"/>
              <a:buChar char="○"/>
              <a:defRPr sz="3000">
                <a:latin typeface="Titillium Web ExtraLight"/>
                <a:ea typeface="Titillium Web ExtraLight"/>
                <a:cs typeface="Titillium Web ExtraLight"/>
                <a:sym typeface="Titillium Web ExtraLight"/>
              </a:defRPr>
            </a:lvl8pPr>
            <a:lvl9pPr marL="4114800" lvl="8" indent="-419100" algn="ctr">
              <a:spcBef>
                <a:spcPts val="0"/>
              </a:spcBef>
              <a:spcAft>
                <a:spcPts val="0"/>
              </a:spcAft>
              <a:buSzPts val="3000"/>
              <a:buFont typeface="Titillium Web ExtraLight"/>
              <a:buChar char="■"/>
              <a:defRPr sz="3000">
                <a:latin typeface="Titillium Web ExtraLight"/>
                <a:ea typeface="Titillium Web ExtraLight"/>
                <a:cs typeface="Titillium Web ExtraLight"/>
                <a:sym typeface="Titillium Web ExtraLight"/>
              </a:defRPr>
            </a:lvl9pPr>
          </a:lstStyle>
          <a:p>
            <a:endParaRPr/>
          </a:p>
        </p:txBody>
      </p:sp>
      <p:sp>
        <p:nvSpPr>
          <p:cNvPr id="222" name="Shape 222"/>
          <p:cNvSpPr txBox="1">
            <a:spLocks noGrp="1"/>
          </p:cNvSpPr>
          <p:nvPr>
            <p:ph type="sldNum" idx="12"/>
          </p:nvPr>
        </p:nvSpPr>
        <p:spPr>
          <a:xfrm>
            <a:off x="8586575" y="-11875"/>
            <a:ext cx="557400" cy="547800"/>
          </a:xfrm>
          <a:prstGeom prst="rect">
            <a:avLst/>
          </a:prstGeom>
        </p:spPr>
        <p:txBody>
          <a:bodyPr spcFirstLastPara="1" wrap="square" lIns="91425" tIns="91425" rIns="91425" bIns="91425" anchor="ctr" anchorCtr="0">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pPr marL="0" lvl="0" indent="0">
              <a:spcBef>
                <a:spcPts val="0"/>
              </a:spcBef>
              <a:spcAft>
                <a:spcPts val="0"/>
              </a:spcAft>
              <a:buNone/>
            </a:pPr>
            <a:fld id="{00000000-1234-1234-1234-123412341234}" type="slidenum">
              <a:rPr lang="en"/>
              <a:t>‹#›</a:t>
            </a:fld>
            <a:endParaRPr/>
          </a:p>
        </p:txBody>
      </p:sp>
      <p:sp>
        <p:nvSpPr>
          <p:cNvPr id="223" name="Shape 223"/>
          <p:cNvSpPr/>
          <p:nvPr/>
        </p:nvSpPr>
        <p:spPr>
          <a:xfrm>
            <a:off x="0" y="401188"/>
            <a:ext cx="9144000" cy="1293056"/>
          </a:xfrm>
          <a:custGeom>
            <a:avLst/>
            <a:gdLst/>
            <a:ahLst/>
            <a:cxnLst/>
            <a:rect l="0" t="0" r="0" b="0"/>
            <a:pathLst>
              <a:path w="285750" h="40408" extrusionOk="0">
                <a:moveTo>
                  <a:pt x="160288" y="224"/>
                </a:moveTo>
                <a:lnTo>
                  <a:pt x="160455" y="279"/>
                </a:lnTo>
                <a:lnTo>
                  <a:pt x="160623" y="335"/>
                </a:lnTo>
                <a:lnTo>
                  <a:pt x="160679" y="503"/>
                </a:lnTo>
                <a:lnTo>
                  <a:pt x="160734" y="670"/>
                </a:lnTo>
                <a:lnTo>
                  <a:pt x="160679" y="838"/>
                </a:lnTo>
                <a:lnTo>
                  <a:pt x="160623" y="1005"/>
                </a:lnTo>
                <a:lnTo>
                  <a:pt x="160455" y="1061"/>
                </a:lnTo>
                <a:lnTo>
                  <a:pt x="160288" y="1117"/>
                </a:lnTo>
                <a:lnTo>
                  <a:pt x="160120" y="1061"/>
                </a:lnTo>
                <a:lnTo>
                  <a:pt x="159953" y="1005"/>
                </a:lnTo>
                <a:lnTo>
                  <a:pt x="159897" y="838"/>
                </a:lnTo>
                <a:lnTo>
                  <a:pt x="159841" y="670"/>
                </a:lnTo>
                <a:lnTo>
                  <a:pt x="159897" y="503"/>
                </a:lnTo>
                <a:lnTo>
                  <a:pt x="159953" y="335"/>
                </a:lnTo>
                <a:lnTo>
                  <a:pt x="160120" y="279"/>
                </a:lnTo>
                <a:lnTo>
                  <a:pt x="160288" y="224"/>
                </a:lnTo>
                <a:close/>
                <a:moveTo>
                  <a:pt x="264319" y="670"/>
                </a:moveTo>
                <a:lnTo>
                  <a:pt x="264486" y="726"/>
                </a:lnTo>
                <a:lnTo>
                  <a:pt x="264654" y="782"/>
                </a:lnTo>
                <a:lnTo>
                  <a:pt x="264709" y="949"/>
                </a:lnTo>
                <a:lnTo>
                  <a:pt x="264765" y="1117"/>
                </a:lnTo>
                <a:lnTo>
                  <a:pt x="264709" y="1284"/>
                </a:lnTo>
                <a:lnTo>
                  <a:pt x="264654" y="1451"/>
                </a:lnTo>
                <a:lnTo>
                  <a:pt x="264486" y="1507"/>
                </a:lnTo>
                <a:lnTo>
                  <a:pt x="264319" y="1563"/>
                </a:lnTo>
                <a:lnTo>
                  <a:pt x="264151" y="1507"/>
                </a:lnTo>
                <a:lnTo>
                  <a:pt x="263984" y="1451"/>
                </a:lnTo>
                <a:lnTo>
                  <a:pt x="263928" y="1284"/>
                </a:lnTo>
                <a:lnTo>
                  <a:pt x="263872" y="1117"/>
                </a:lnTo>
                <a:lnTo>
                  <a:pt x="263928" y="949"/>
                </a:lnTo>
                <a:lnTo>
                  <a:pt x="263984" y="782"/>
                </a:lnTo>
                <a:lnTo>
                  <a:pt x="264151" y="726"/>
                </a:lnTo>
                <a:lnTo>
                  <a:pt x="264319" y="670"/>
                </a:lnTo>
                <a:close/>
                <a:moveTo>
                  <a:pt x="281508" y="2902"/>
                </a:moveTo>
                <a:lnTo>
                  <a:pt x="281676" y="2958"/>
                </a:lnTo>
                <a:lnTo>
                  <a:pt x="281843" y="3014"/>
                </a:lnTo>
                <a:lnTo>
                  <a:pt x="281899" y="3182"/>
                </a:lnTo>
                <a:lnTo>
                  <a:pt x="281955" y="3349"/>
                </a:lnTo>
                <a:lnTo>
                  <a:pt x="281899" y="3516"/>
                </a:lnTo>
                <a:lnTo>
                  <a:pt x="281843" y="3684"/>
                </a:lnTo>
                <a:lnTo>
                  <a:pt x="281676" y="3740"/>
                </a:lnTo>
                <a:lnTo>
                  <a:pt x="281508" y="3795"/>
                </a:lnTo>
                <a:lnTo>
                  <a:pt x="281341" y="3740"/>
                </a:lnTo>
                <a:lnTo>
                  <a:pt x="281174" y="3684"/>
                </a:lnTo>
                <a:lnTo>
                  <a:pt x="281118" y="3516"/>
                </a:lnTo>
                <a:lnTo>
                  <a:pt x="281062" y="3349"/>
                </a:lnTo>
                <a:lnTo>
                  <a:pt x="281118" y="3182"/>
                </a:lnTo>
                <a:lnTo>
                  <a:pt x="281174" y="3014"/>
                </a:lnTo>
                <a:lnTo>
                  <a:pt x="281341" y="2958"/>
                </a:lnTo>
                <a:lnTo>
                  <a:pt x="281508" y="2902"/>
                </a:lnTo>
                <a:close/>
                <a:moveTo>
                  <a:pt x="177701" y="6251"/>
                </a:moveTo>
                <a:lnTo>
                  <a:pt x="177868" y="6307"/>
                </a:lnTo>
                <a:lnTo>
                  <a:pt x="178036" y="6363"/>
                </a:lnTo>
                <a:lnTo>
                  <a:pt x="178091" y="6530"/>
                </a:lnTo>
                <a:lnTo>
                  <a:pt x="178147" y="6698"/>
                </a:lnTo>
                <a:lnTo>
                  <a:pt x="178091" y="6865"/>
                </a:lnTo>
                <a:lnTo>
                  <a:pt x="178036" y="7032"/>
                </a:lnTo>
                <a:lnTo>
                  <a:pt x="177868" y="7088"/>
                </a:lnTo>
                <a:lnTo>
                  <a:pt x="177701" y="7144"/>
                </a:lnTo>
                <a:lnTo>
                  <a:pt x="177533" y="7088"/>
                </a:lnTo>
                <a:lnTo>
                  <a:pt x="177366" y="7032"/>
                </a:lnTo>
                <a:lnTo>
                  <a:pt x="177310" y="6865"/>
                </a:lnTo>
                <a:lnTo>
                  <a:pt x="177254" y="6698"/>
                </a:lnTo>
                <a:lnTo>
                  <a:pt x="177310" y="6530"/>
                </a:lnTo>
                <a:lnTo>
                  <a:pt x="177366" y="6363"/>
                </a:lnTo>
                <a:lnTo>
                  <a:pt x="177533" y="6307"/>
                </a:lnTo>
                <a:lnTo>
                  <a:pt x="177701" y="6251"/>
                </a:lnTo>
                <a:close/>
                <a:moveTo>
                  <a:pt x="90860" y="12055"/>
                </a:moveTo>
                <a:lnTo>
                  <a:pt x="91027" y="12111"/>
                </a:lnTo>
                <a:lnTo>
                  <a:pt x="91194" y="12167"/>
                </a:lnTo>
                <a:lnTo>
                  <a:pt x="91250" y="12334"/>
                </a:lnTo>
                <a:lnTo>
                  <a:pt x="91306" y="12502"/>
                </a:lnTo>
                <a:lnTo>
                  <a:pt x="91250" y="12669"/>
                </a:lnTo>
                <a:lnTo>
                  <a:pt x="91194" y="12837"/>
                </a:lnTo>
                <a:lnTo>
                  <a:pt x="91027" y="12893"/>
                </a:lnTo>
                <a:lnTo>
                  <a:pt x="90860" y="12948"/>
                </a:lnTo>
                <a:lnTo>
                  <a:pt x="90692" y="12893"/>
                </a:lnTo>
                <a:lnTo>
                  <a:pt x="90525" y="12837"/>
                </a:lnTo>
                <a:lnTo>
                  <a:pt x="90469" y="12669"/>
                </a:lnTo>
                <a:lnTo>
                  <a:pt x="90413" y="12502"/>
                </a:lnTo>
                <a:lnTo>
                  <a:pt x="90469" y="12334"/>
                </a:lnTo>
                <a:lnTo>
                  <a:pt x="90525" y="12167"/>
                </a:lnTo>
                <a:lnTo>
                  <a:pt x="90692" y="12111"/>
                </a:lnTo>
                <a:lnTo>
                  <a:pt x="90860" y="12055"/>
                </a:lnTo>
                <a:close/>
                <a:moveTo>
                  <a:pt x="246683" y="15404"/>
                </a:moveTo>
                <a:lnTo>
                  <a:pt x="246850" y="15460"/>
                </a:lnTo>
                <a:lnTo>
                  <a:pt x="247017" y="15516"/>
                </a:lnTo>
                <a:lnTo>
                  <a:pt x="247073" y="15683"/>
                </a:lnTo>
                <a:lnTo>
                  <a:pt x="247129" y="15851"/>
                </a:lnTo>
                <a:lnTo>
                  <a:pt x="247073" y="16018"/>
                </a:lnTo>
                <a:lnTo>
                  <a:pt x="247017" y="16185"/>
                </a:lnTo>
                <a:lnTo>
                  <a:pt x="246850" y="16241"/>
                </a:lnTo>
                <a:lnTo>
                  <a:pt x="246683" y="16297"/>
                </a:lnTo>
                <a:lnTo>
                  <a:pt x="246515" y="16241"/>
                </a:lnTo>
                <a:lnTo>
                  <a:pt x="246348" y="16185"/>
                </a:lnTo>
                <a:lnTo>
                  <a:pt x="246292" y="16018"/>
                </a:lnTo>
                <a:lnTo>
                  <a:pt x="246236" y="15851"/>
                </a:lnTo>
                <a:lnTo>
                  <a:pt x="246292" y="15683"/>
                </a:lnTo>
                <a:lnTo>
                  <a:pt x="246348" y="15516"/>
                </a:lnTo>
                <a:lnTo>
                  <a:pt x="246515" y="15460"/>
                </a:lnTo>
                <a:lnTo>
                  <a:pt x="246683" y="15404"/>
                </a:lnTo>
                <a:close/>
                <a:moveTo>
                  <a:pt x="142875" y="15627"/>
                </a:moveTo>
                <a:lnTo>
                  <a:pt x="143042" y="15683"/>
                </a:lnTo>
                <a:lnTo>
                  <a:pt x="143210" y="15739"/>
                </a:lnTo>
                <a:lnTo>
                  <a:pt x="143266" y="15906"/>
                </a:lnTo>
                <a:lnTo>
                  <a:pt x="143321" y="16074"/>
                </a:lnTo>
                <a:lnTo>
                  <a:pt x="143266" y="16241"/>
                </a:lnTo>
                <a:lnTo>
                  <a:pt x="143210" y="16409"/>
                </a:lnTo>
                <a:lnTo>
                  <a:pt x="143042" y="16464"/>
                </a:lnTo>
                <a:lnTo>
                  <a:pt x="142875" y="16520"/>
                </a:lnTo>
                <a:lnTo>
                  <a:pt x="142708" y="16464"/>
                </a:lnTo>
                <a:lnTo>
                  <a:pt x="142540" y="16409"/>
                </a:lnTo>
                <a:lnTo>
                  <a:pt x="142484" y="16241"/>
                </a:lnTo>
                <a:lnTo>
                  <a:pt x="142429" y="16074"/>
                </a:lnTo>
                <a:lnTo>
                  <a:pt x="142484" y="15906"/>
                </a:lnTo>
                <a:lnTo>
                  <a:pt x="142540" y="15739"/>
                </a:lnTo>
                <a:lnTo>
                  <a:pt x="142708" y="15683"/>
                </a:lnTo>
                <a:lnTo>
                  <a:pt x="142875" y="15627"/>
                </a:lnTo>
                <a:close/>
                <a:moveTo>
                  <a:pt x="125685" y="17413"/>
                </a:moveTo>
                <a:lnTo>
                  <a:pt x="125853" y="17469"/>
                </a:lnTo>
                <a:lnTo>
                  <a:pt x="126020" y="17525"/>
                </a:lnTo>
                <a:lnTo>
                  <a:pt x="126076" y="17692"/>
                </a:lnTo>
                <a:lnTo>
                  <a:pt x="126132" y="17860"/>
                </a:lnTo>
                <a:lnTo>
                  <a:pt x="126076" y="18027"/>
                </a:lnTo>
                <a:lnTo>
                  <a:pt x="126020" y="18195"/>
                </a:lnTo>
                <a:lnTo>
                  <a:pt x="125853" y="18250"/>
                </a:lnTo>
                <a:lnTo>
                  <a:pt x="125685" y="18306"/>
                </a:lnTo>
                <a:lnTo>
                  <a:pt x="125518" y="18250"/>
                </a:lnTo>
                <a:lnTo>
                  <a:pt x="125350" y="18195"/>
                </a:lnTo>
                <a:lnTo>
                  <a:pt x="125295" y="18027"/>
                </a:lnTo>
                <a:lnTo>
                  <a:pt x="125239" y="17860"/>
                </a:lnTo>
                <a:lnTo>
                  <a:pt x="125295" y="17692"/>
                </a:lnTo>
                <a:lnTo>
                  <a:pt x="125350" y="17525"/>
                </a:lnTo>
                <a:lnTo>
                  <a:pt x="125518" y="17469"/>
                </a:lnTo>
                <a:lnTo>
                  <a:pt x="125685" y="17413"/>
                </a:lnTo>
                <a:close/>
                <a:moveTo>
                  <a:pt x="73670" y="17636"/>
                </a:moveTo>
                <a:lnTo>
                  <a:pt x="73837" y="17692"/>
                </a:lnTo>
                <a:lnTo>
                  <a:pt x="74005" y="17748"/>
                </a:lnTo>
                <a:lnTo>
                  <a:pt x="74061" y="17915"/>
                </a:lnTo>
                <a:lnTo>
                  <a:pt x="74116" y="18083"/>
                </a:lnTo>
                <a:lnTo>
                  <a:pt x="74061" y="18250"/>
                </a:lnTo>
                <a:lnTo>
                  <a:pt x="74005" y="18418"/>
                </a:lnTo>
                <a:lnTo>
                  <a:pt x="73837" y="18474"/>
                </a:lnTo>
                <a:lnTo>
                  <a:pt x="73670" y="18529"/>
                </a:lnTo>
                <a:lnTo>
                  <a:pt x="73502" y="18474"/>
                </a:lnTo>
                <a:lnTo>
                  <a:pt x="73335" y="18418"/>
                </a:lnTo>
                <a:lnTo>
                  <a:pt x="73279" y="18250"/>
                </a:lnTo>
                <a:lnTo>
                  <a:pt x="73223" y="18083"/>
                </a:lnTo>
                <a:lnTo>
                  <a:pt x="73279" y="17915"/>
                </a:lnTo>
                <a:lnTo>
                  <a:pt x="73335" y="17748"/>
                </a:lnTo>
                <a:lnTo>
                  <a:pt x="73502" y="17692"/>
                </a:lnTo>
                <a:lnTo>
                  <a:pt x="73670" y="17636"/>
                </a:lnTo>
                <a:close/>
                <a:moveTo>
                  <a:pt x="21543" y="17971"/>
                </a:moveTo>
                <a:lnTo>
                  <a:pt x="21710" y="18027"/>
                </a:lnTo>
                <a:lnTo>
                  <a:pt x="21878" y="18083"/>
                </a:lnTo>
                <a:lnTo>
                  <a:pt x="21934" y="18250"/>
                </a:lnTo>
                <a:lnTo>
                  <a:pt x="21989" y="18418"/>
                </a:lnTo>
                <a:lnTo>
                  <a:pt x="21934" y="18585"/>
                </a:lnTo>
                <a:lnTo>
                  <a:pt x="21878" y="18753"/>
                </a:lnTo>
                <a:lnTo>
                  <a:pt x="21710" y="18808"/>
                </a:lnTo>
                <a:lnTo>
                  <a:pt x="21543" y="18864"/>
                </a:lnTo>
                <a:lnTo>
                  <a:pt x="21375" y="18808"/>
                </a:lnTo>
                <a:lnTo>
                  <a:pt x="21208" y="18753"/>
                </a:lnTo>
                <a:lnTo>
                  <a:pt x="21152" y="18585"/>
                </a:lnTo>
                <a:lnTo>
                  <a:pt x="21096" y="18418"/>
                </a:lnTo>
                <a:lnTo>
                  <a:pt x="21152" y="18250"/>
                </a:lnTo>
                <a:lnTo>
                  <a:pt x="21208" y="18083"/>
                </a:lnTo>
                <a:lnTo>
                  <a:pt x="21375" y="18027"/>
                </a:lnTo>
                <a:lnTo>
                  <a:pt x="21543" y="17971"/>
                </a:lnTo>
                <a:close/>
                <a:moveTo>
                  <a:pt x="229716" y="22101"/>
                </a:moveTo>
                <a:lnTo>
                  <a:pt x="229884" y="22157"/>
                </a:lnTo>
                <a:lnTo>
                  <a:pt x="230051" y="22213"/>
                </a:lnTo>
                <a:lnTo>
                  <a:pt x="230107" y="22380"/>
                </a:lnTo>
                <a:lnTo>
                  <a:pt x="230163" y="22548"/>
                </a:lnTo>
                <a:lnTo>
                  <a:pt x="230107" y="22715"/>
                </a:lnTo>
                <a:lnTo>
                  <a:pt x="230051" y="22883"/>
                </a:lnTo>
                <a:lnTo>
                  <a:pt x="229884" y="22938"/>
                </a:lnTo>
                <a:lnTo>
                  <a:pt x="229716" y="22994"/>
                </a:lnTo>
                <a:lnTo>
                  <a:pt x="229549" y="22938"/>
                </a:lnTo>
                <a:lnTo>
                  <a:pt x="229381" y="22883"/>
                </a:lnTo>
                <a:lnTo>
                  <a:pt x="229326" y="22715"/>
                </a:lnTo>
                <a:lnTo>
                  <a:pt x="229270" y="22548"/>
                </a:lnTo>
                <a:lnTo>
                  <a:pt x="229326" y="22380"/>
                </a:lnTo>
                <a:lnTo>
                  <a:pt x="229381" y="22213"/>
                </a:lnTo>
                <a:lnTo>
                  <a:pt x="229549" y="22157"/>
                </a:lnTo>
                <a:lnTo>
                  <a:pt x="229716" y="22101"/>
                </a:lnTo>
                <a:close/>
                <a:moveTo>
                  <a:pt x="194890" y="25450"/>
                </a:moveTo>
                <a:lnTo>
                  <a:pt x="195058" y="25506"/>
                </a:lnTo>
                <a:lnTo>
                  <a:pt x="195225" y="25562"/>
                </a:lnTo>
                <a:lnTo>
                  <a:pt x="195281" y="25729"/>
                </a:lnTo>
                <a:lnTo>
                  <a:pt x="195337" y="25896"/>
                </a:lnTo>
                <a:lnTo>
                  <a:pt x="195281" y="26064"/>
                </a:lnTo>
                <a:lnTo>
                  <a:pt x="195225" y="26231"/>
                </a:lnTo>
                <a:lnTo>
                  <a:pt x="195058" y="26287"/>
                </a:lnTo>
                <a:lnTo>
                  <a:pt x="194890" y="26343"/>
                </a:lnTo>
                <a:lnTo>
                  <a:pt x="194723" y="26287"/>
                </a:lnTo>
                <a:lnTo>
                  <a:pt x="194556" y="26231"/>
                </a:lnTo>
                <a:lnTo>
                  <a:pt x="194500" y="26064"/>
                </a:lnTo>
                <a:lnTo>
                  <a:pt x="194444" y="25896"/>
                </a:lnTo>
                <a:lnTo>
                  <a:pt x="194500" y="25729"/>
                </a:lnTo>
                <a:lnTo>
                  <a:pt x="194556" y="25562"/>
                </a:lnTo>
                <a:lnTo>
                  <a:pt x="194723" y="25506"/>
                </a:lnTo>
                <a:lnTo>
                  <a:pt x="194890" y="25450"/>
                </a:lnTo>
                <a:close/>
                <a:moveTo>
                  <a:pt x="4465" y="26789"/>
                </a:moveTo>
                <a:lnTo>
                  <a:pt x="4632" y="26845"/>
                </a:lnTo>
                <a:lnTo>
                  <a:pt x="4800" y="26901"/>
                </a:lnTo>
                <a:lnTo>
                  <a:pt x="4856" y="27068"/>
                </a:lnTo>
                <a:lnTo>
                  <a:pt x="4911" y="27236"/>
                </a:lnTo>
                <a:lnTo>
                  <a:pt x="4856" y="27403"/>
                </a:lnTo>
                <a:lnTo>
                  <a:pt x="4800" y="27571"/>
                </a:lnTo>
                <a:lnTo>
                  <a:pt x="4632" y="27627"/>
                </a:lnTo>
                <a:lnTo>
                  <a:pt x="4465" y="27682"/>
                </a:lnTo>
                <a:lnTo>
                  <a:pt x="4297" y="27627"/>
                </a:lnTo>
                <a:lnTo>
                  <a:pt x="4130" y="27571"/>
                </a:lnTo>
                <a:lnTo>
                  <a:pt x="4074" y="27403"/>
                </a:lnTo>
                <a:lnTo>
                  <a:pt x="4018" y="27236"/>
                </a:lnTo>
                <a:lnTo>
                  <a:pt x="4074" y="27068"/>
                </a:lnTo>
                <a:lnTo>
                  <a:pt x="4130" y="26901"/>
                </a:lnTo>
                <a:lnTo>
                  <a:pt x="4297" y="26845"/>
                </a:lnTo>
                <a:lnTo>
                  <a:pt x="4465" y="26789"/>
                </a:lnTo>
                <a:close/>
                <a:moveTo>
                  <a:pt x="108272" y="29915"/>
                </a:moveTo>
                <a:lnTo>
                  <a:pt x="108440" y="29971"/>
                </a:lnTo>
                <a:lnTo>
                  <a:pt x="108607" y="30026"/>
                </a:lnTo>
                <a:lnTo>
                  <a:pt x="108663" y="30194"/>
                </a:lnTo>
                <a:lnTo>
                  <a:pt x="108719" y="30361"/>
                </a:lnTo>
                <a:lnTo>
                  <a:pt x="108663" y="30529"/>
                </a:lnTo>
                <a:lnTo>
                  <a:pt x="108607" y="30696"/>
                </a:lnTo>
                <a:lnTo>
                  <a:pt x="108440" y="30752"/>
                </a:lnTo>
                <a:lnTo>
                  <a:pt x="108272" y="30808"/>
                </a:lnTo>
                <a:lnTo>
                  <a:pt x="108105" y="30752"/>
                </a:lnTo>
                <a:lnTo>
                  <a:pt x="107938" y="30696"/>
                </a:lnTo>
                <a:lnTo>
                  <a:pt x="107882" y="30529"/>
                </a:lnTo>
                <a:lnTo>
                  <a:pt x="107826" y="30361"/>
                </a:lnTo>
                <a:lnTo>
                  <a:pt x="107882" y="30194"/>
                </a:lnTo>
                <a:lnTo>
                  <a:pt x="107938" y="30026"/>
                </a:lnTo>
                <a:lnTo>
                  <a:pt x="108105" y="29971"/>
                </a:lnTo>
                <a:lnTo>
                  <a:pt x="108272" y="29915"/>
                </a:lnTo>
                <a:close/>
                <a:moveTo>
                  <a:pt x="212080" y="32147"/>
                </a:moveTo>
                <a:lnTo>
                  <a:pt x="212248" y="32203"/>
                </a:lnTo>
                <a:lnTo>
                  <a:pt x="212415" y="32259"/>
                </a:lnTo>
                <a:lnTo>
                  <a:pt x="212471" y="32426"/>
                </a:lnTo>
                <a:lnTo>
                  <a:pt x="212527" y="32594"/>
                </a:lnTo>
                <a:lnTo>
                  <a:pt x="212471" y="32761"/>
                </a:lnTo>
                <a:lnTo>
                  <a:pt x="212415" y="32928"/>
                </a:lnTo>
                <a:lnTo>
                  <a:pt x="212248" y="32984"/>
                </a:lnTo>
                <a:lnTo>
                  <a:pt x="212080" y="33040"/>
                </a:lnTo>
                <a:lnTo>
                  <a:pt x="211913" y="32984"/>
                </a:lnTo>
                <a:lnTo>
                  <a:pt x="211745" y="32928"/>
                </a:lnTo>
                <a:lnTo>
                  <a:pt x="211689" y="32761"/>
                </a:lnTo>
                <a:lnTo>
                  <a:pt x="211634" y="32594"/>
                </a:lnTo>
                <a:lnTo>
                  <a:pt x="211689" y="32426"/>
                </a:lnTo>
                <a:lnTo>
                  <a:pt x="211745" y="32259"/>
                </a:lnTo>
                <a:lnTo>
                  <a:pt x="211913" y="32203"/>
                </a:lnTo>
                <a:lnTo>
                  <a:pt x="212080" y="32147"/>
                </a:lnTo>
                <a:close/>
                <a:moveTo>
                  <a:pt x="56257" y="36389"/>
                </a:moveTo>
                <a:lnTo>
                  <a:pt x="56424" y="36445"/>
                </a:lnTo>
                <a:lnTo>
                  <a:pt x="56592" y="36500"/>
                </a:lnTo>
                <a:lnTo>
                  <a:pt x="56648" y="36668"/>
                </a:lnTo>
                <a:lnTo>
                  <a:pt x="56704" y="36835"/>
                </a:lnTo>
                <a:lnTo>
                  <a:pt x="56648" y="37003"/>
                </a:lnTo>
                <a:lnTo>
                  <a:pt x="56592" y="37170"/>
                </a:lnTo>
                <a:lnTo>
                  <a:pt x="56424" y="37226"/>
                </a:lnTo>
                <a:lnTo>
                  <a:pt x="56257" y="37282"/>
                </a:lnTo>
                <a:lnTo>
                  <a:pt x="56090" y="37226"/>
                </a:lnTo>
                <a:lnTo>
                  <a:pt x="55922" y="37170"/>
                </a:lnTo>
                <a:lnTo>
                  <a:pt x="55866" y="37003"/>
                </a:lnTo>
                <a:lnTo>
                  <a:pt x="55811" y="36835"/>
                </a:lnTo>
                <a:lnTo>
                  <a:pt x="55866" y="36668"/>
                </a:lnTo>
                <a:lnTo>
                  <a:pt x="55922" y="36500"/>
                </a:lnTo>
                <a:lnTo>
                  <a:pt x="56090" y="36445"/>
                </a:lnTo>
                <a:lnTo>
                  <a:pt x="56257" y="36389"/>
                </a:lnTo>
                <a:close/>
                <a:moveTo>
                  <a:pt x="39067" y="39291"/>
                </a:moveTo>
                <a:lnTo>
                  <a:pt x="39235" y="39347"/>
                </a:lnTo>
                <a:lnTo>
                  <a:pt x="39402" y="39403"/>
                </a:lnTo>
                <a:lnTo>
                  <a:pt x="39458" y="39570"/>
                </a:lnTo>
                <a:lnTo>
                  <a:pt x="39514" y="39737"/>
                </a:lnTo>
                <a:lnTo>
                  <a:pt x="39458" y="39905"/>
                </a:lnTo>
                <a:lnTo>
                  <a:pt x="39402" y="40072"/>
                </a:lnTo>
                <a:lnTo>
                  <a:pt x="39235" y="40128"/>
                </a:lnTo>
                <a:lnTo>
                  <a:pt x="39067" y="40184"/>
                </a:lnTo>
                <a:lnTo>
                  <a:pt x="38900" y="40128"/>
                </a:lnTo>
                <a:lnTo>
                  <a:pt x="38733" y="40072"/>
                </a:lnTo>
                <a:lnTo>
                  <a:pt x="38677" y="39905"/>
                </a:lnTo>
                <a:lnTo>
                  <a:pt x="38621" y="39737"/>
                </a:lnTo>
                <a:lnTo>
                  <a:pt x="38677" y="39570"/>
                </a:lnTo>
                <a:lnTo>
                  <a:pt x="38733" y="39403"/>
                </a:lnTo>
                <a:lnTo>
                  <a:pt x="38900" y="39347"/>
                </a:lnTo>
                <a:lnTo>
                  <a:pt x="39067" y="39291"/>
                </a:lnTo>
                <a:close/>
                <a:moveTo>
                  <a:pt x="160288" y="0"/>
                </a:moveTo>
                <a:lnTo>
                  <a:pt x="160009" y="56"/>
                </a:lnTo>
                <a:lnTo>
                  <a:pt x="159841" y="224"/>
                </a:lnTo>
                <a:lnTo>
                  <a:pt x="159674" y="391"/>
                </a:lnTo>
                <a:lnTo>
                  <a:pt x="159618" y="670"/>
                </a:lnTo>
                <a:lnTo>
                  <a:pt x="159674" y="893"/>
                </a:lnTo>
                <a:lnTo>
                  <a:pt x="143266" y="15571"/>
                </a:lnTo>
                <a:lnTo>
                  <a:pt x="143098" y="15460"/>
                </a:lnTo>
                <a:lnTo>
                  <a:pt x="142875" y="15404"/>
                </a:lnTo>
                <a:lnTo>
                  <a:pt x="142652" y="15460"/>
                </a:lnTo>
                <a:lnTo>
                  <a:pt x="142429" y="15571"/>
                </a:lnTo>
                <a:lnTo>
                  <a:pt x="142317" y="15739"/>
                </a:lnTo>
                <a:lnTo>
                  <a:pt x="142205" y="15906"/>
                </a:lnTo>
                <a:lnTo>
                  <a:pt x="126299" y="17581"/>
                </a:lnTo>
                <a:lnTo>
                  <a:pt x="126188" y="17413"/>
                </a:lnTo>
                <a:lnTo>
                  <a:pt x="126020" y="17302"/>
                </a:lnTo>
                <a:lnTo>
                  <a:pt x="125853" y="17190"/>
                </a:lnTo>
                <a:lnTo>
                  <a:pt x="125685" y="17190"/>
                </a:lnTo>
                <a:lnTo>
                  <a:pt x="125406" y="17246"/>
                </a:lnTo>
                <a:lnTo>
                  <a:pt x="125239" y="17413"/>
                </a:lnTo>
                <a:lnTo>
                  <a:pt x="125071" y="17581"/>
                </a:lnTo>
                <a:lnTo>
                  <a:pt x="125016" y="17860"/>
                </a:lnTo>
                <a:lnTo>
                  <a:pt x="125016" y="18027"/>
                </a:lnTo>
                <a:lnTo>
                  <a:pt x="108775" y="29915"/>
                </a:lnTo>
                <a:lnTo>
                  <a:pt x="108552" y="29747"/>
                </a:lnTo>
                <a:lnTo>
                  <a:pt x="108272" y="29691"/>
                </a:lnTo>
                <a:lnTo>
                  <a:pt x="107993" y="29747"/>
                </a:lnTo>
                <a:lnTo>
                  <a:pt x="107770" y="29915"/>
                </a:lnTo>
                <a:lnTo>
                  <a:pt x="91473" y="12781"/>
                </a:lnTo>
                <a:lnTo>
                  <a:pt x="91529" y="12502"/>
                </a:lnTo>
                <a:lnTo>
                  <a:pt x="91473" y="12223"/>
                </a:lnTo>
                <a:lnTo>
                  <a:pt x="91306" y="12055"/>
                </a:lnTo>
                <a:lnTo>
                  <a:pt x="91139" y="11888"/>
                </a:lnTo>
                <a:lnTo>
                  <a:pt x="90860" y="11832"/>
                </a:lnTo>
                <a:lnTo>
                  <a:pt x="90581" y="11888"/>
                </a:lnTo>
                <a:lnTo>
                  <a:pt x="90413" y="12055"/>
                </a:lnTo>
                <a:lnTo>
                  <a:pt x="90246" y="12223"/>
                </a:lnTo>
                <a:lnTo>
                  <a:pt x="90190" y="12502"/>
                </a:lnTo>
                <a:lnTo>
                  <a:pt x="74172" y="17636"/>
                </a:lnTo>
                <a:lnTo>
                  <a:pt x="73949" y="17469"/>
                </a:lnTo>
                <a:lnTo>
                  <a:pt x="73837" y="17413"/>
                </a:lnTo>
                <a:lnTo>
                  <a:pt x="73670" y="17413"/>
                </a:lnTo>
                <a:lnTo>
                  <a:pt x="73391" y="17469"/>
                </a:lnTo>
                <a:lnTo>
                  <a:pt x="73223" y="17636"/>
                </a:lnTo>
                <a:lnTo>
                  <a:pt x="73056" y="17804"/>
                </a:lnTo>
                <a:lnTo>
                  <a:pt x="73000" y="18083"/>
                </a:lnTo>
                <a:lnTo>
                  <a:pt x="73056" y="18362"/>
                </a:lnTo>
                <a:lnTo>
                  <a:pt x="56759" y="36389"/>
                </a:lnTo>
                <a:lnTo>
                  <a:pt x="56536" y="36221"/>
                </a:lnTo>
                <a:lnTo>
                  <a:pt x="56257" y="36165"/>
                </a:lnTo>
                <a:lnTo>
                  <a:pt x="55978" y="36221"/>
                </a:lnTo>
                <a:lnTo>
                  <a:pt x="55811" y="36389"/>
                </a:lnTo>
                <a:lnTo>
                  <a:pt x="55643" y="36556"/>
                </a:lnTo>
                <a:lnTo>
                  <a:pt x="55587" y="36835"/>
                </a:lnTo>
                <a:lnTo>
                  <a:pt x="55587" y="36947"/>
                </a:lnTo>
                <a:lnTo>
                  <a:pt x="39737" y="39626"/>
                </a:lnTo>
                <a:lnTo>
                  <a:pt x="39737" y="39737"/>
                </a:lnTo>
                <a:lnTo>
                  <a:pt x="39681" y="39458"/>
                </a:lnTo>
                <a:lnTo>
                  <a:pt x="39514" y="39291"/>
                </a:lnTo>
                <a:lnTo>
                  <a:pt x="39346" y="39123"/>
                </a:lnTo>
                <a:lnTo>
                  <a:pt x="39067" y="39068"/>
                </a:lnTo>
                <a:lnTo>
                  <a:pt x="38844" y="39123"/>
                </a:lnTo>
                <a:lnTo>
                  <a:pt x="38621" y="39235"/>
                </a:lnTo>
                <a:lnTo>
                  <a:pt x="22045" y="18864"/>
                </a:lnTo>
                <a:lnTo>
                  <a:pt x="22157" y="18641"/>
                </a:lnTo>
                <a:lnTo>
                  <a:pt x="22213" y="18418"/>
                </a:lnTo>
                <a:lnTo>
                  <a:pt x="22157" y="18139"/>
                </a:lnTo>
                <a:lnTo>
                  <a:pt x="21989" y="17971"/>
                </a:lnTo>
                <a:lnTo>
                  <a:pt x="21822" y="17804"/>
                </a:lnTo>
                <a:lnTo>
                  <a:pt x="21543" y="17748"/>
                </a:lnTo>
                <a:lnTo>
                  <a:pt x="21264" y="17804"/>
                </a:lnTo>
                <a:lnTo>
                  <a:pt x="21096" y="17971"/>
                </a:lnTo>
                <a:lnTo>
                  <a:pt x="20929" y="18139"/>
                </a:lnTo>
                <a:lnTo>
                  <a:pt x="20873" y="18418"/>
                </a:lnTo>
                <a:lnTo>
                  <a:pt x="20929" y="18641"/>
                </a:lnTo>
                <a:lnTo>
                  <a:pt x="4967" y="26789"/>
                </a:lnTo>
                <a:lnTo>
                  <a:pt x="4744" y="26622"/>
                </a:lnTo>
                <a:lnTo>
                  <a:pt x="4465" y="26566"/>
                </a:lnTo>
                <a:lnTo>
                  <a:pt x="4242" y="26622"/>
                </a:lnTo>
                <a:lnTo>
                  <a:pt x="4018" y="26734"/>
                </a:lnTo>
                <a:lnTo>
                  <a:pt x="0" y="24948"/>
                </a:lnTo>
                <a:lnTo>
                  <a:pt x="0" y="25171"/>
                </a:lnTo>
                <a:lnTo>
                  <a:pt x="3851" y="26901"/>
                </a:lnTo>
                <a:lnTo>
                  <a:pt x="3795" y="27068"/>
                </a:lnTo>
                <a:lnTo>
                  <a:pt x="3795" y="27236"/>
                </a:lnTo>
                <a:lnTo>
                  <a:pt x="3851" y="27515"/>
                </a:lnTo>
                <a:lnTo>
                  <a:pt x="4018" y="27682"/>
                </a:lnTo>
                <a:lnTo>
                  <a:pt x="4186" y="27850"/>
                </a:lnTo>
                <a:lnTo>
                  <a:pt x="4465" y="27906"/>
                </a:lnTo>
                <a:lnTo>
                  <a:pt x="4744" y="27850"/>
                </a:lnTo>
                <a:lnTo>
                  <a:pt x="4911" y="27682"/>
                </a:lnTo>
                <a:lnTo>
                  <a:pt x="5079" y="27515"/>
                </a:lnTo>
                <a:lnTo>
                  <a:pt x="5135" y="27236"/>
                </a:lnTo>
                <a:lnTo>
                  <a:pt x="5079" y="27013"/>
                </a:lnTo>
                <a:lnTo>
                  <a:pt x="20985" y="18808"/>
                </a:lnTo>
                <a:lnTo>
                  <a:pt x="21096" y="18920"/>
                </a:lnTo>
                <a:lnTo>
                  <a:pt x="21264" y="19032"/>
                </a:lnTo>
                <a:lnTo>
                  <a:pt x="21375" y="19088"/>
                </a:lnTo>
                <a:lnTo>
                  <a:pt x="21710" y="19088"/>
                </a:lnTo>
                <a:lnTo>
                  <a:pt x="21878" y="18976"/>
                </a:lnTo>
                <a:lnTo>
                  <a:pt x="38453" y="39458"/>
                </a:lnTo>
                <a:lnTo>
                  <a:pt x="38398" y="39570"/>
                </a:lnTo>
                <a:lnTo>
                  <a:pt x="38398" y="39737"/>
                </a:lnTo>
                <a:lnTo>
                  <a:pt x="38453" y="40016"/>
                </a:lnTo>
                <a:lnTo>
                  <a:pt x="38621" y="40184"/>
                </a:lnTo>
                <a:lnTo>
                  <a:pt x="38788" y="40351"/>
                </a:lnTo>
                <a:lnTo>
                  <a:pt x="39067" y="40407"/>
                </a:lnTo>
                <a:lnTo>
                  <a:pt x="39291" y="40351"/>
                </a:lnTo>
                <a:lnTo>
                  <a:pt x="39514" y="40240"/>
                </a:lnTo>
                <a:lnTo>
                  <a:pt x="39625" y="40072"/>
                </a:lnTo>
                <a:lnTo>
                  <a:pt x="39737" y="39849"/>
                </a:lnTo>
                <a:lnTo>
                  <a:pt x="55699" y="37170"/>
                </a:lnTo>
                <a:lnTo>
                  <a:pt x="55811" y="37282"/>
                </a:lnTo>
                <a:lnTo>
                  <a:pt x="55922" y="37393"/>
                </a:lnTo>
                <a:lnTo>
                  <a:pt x="56090" y="37505"/>
                </a:lnTo>
                <a:lnTo>
                  <a:pt x="56257" y="37505"/>
                </a:lnTo>
                <a:lnTo>
                  <a:pt x="56536" y="37449"/>
                </a:lnTo>
                <a:lnTo>
                  <a:pt x="56704" y="37282"/>
                </a:lnTo>
                <a:lnTo>
                  <a:pt x="56871" y="37114"/>
                </a:lnTo>
                <a:lnTo>
                  <a:pt x="56927" y="36835"/>
                </a:lnTo>
                <a:lnTo>
                  <a:pt x="56871" y="36556"/>
                </a:lnTo>
                <a:lnTo>
                  <a:pt x="73168" y="18529"/>
                </a:lnTo>
                <a:lnTo>
                  <a:pt x="73391" y="18697"/>
                </a:lnTo>
                <a:lnTo>
                  <a:pt x="73670" y="18753"/>
                </a:lnTo>
                <a:lnTo>
                  <a:pt x="73949" y="18697"/>
                </a:lnTo>
                <a:lnTo>
                  <a:pt x="74116" y="18529"/>
                </a:lnTo>
                <a:lnTo>
                  <a:pt x="74284" y="18362"/>
                </a:lnTo>
                <a:lnTo>
                  <a:pt x="74340" y="18083"/>
                </a:lnTo>
                <a:lnTo>
                  <a:pt x="74284" y="17860"/>
                </a:lnTo>
                <a:lnTo>
                  <a:pt x="90246" y="12725"/>
                </a:lnTo>
                <a:lnTo>
                  <a:pt x="90357" y="12893"/>
                </a:lnTo>
                <a:lnTo>
                  <a:pt x="90469" y="13060"/>
                </a:lnTo>
                <a:lnTo>
                  <a:pt x="90636" y="13116"/>
                </a:lnTo>
                <a:lnTo>
                  <a:pt x="90860" y="13172"/>
                </a:lnTo>
                <a:lnTo>
                  <a:pt x="91139" y="13116"/>
                </a:lnTo>
                <a:lnTo>
                  <a:pt x="91362" y="12948"/>
                </a:lnTo>
                <a:lnTo>
                  <a:pt x="107659" y="30082"/>
                </a:lnTo>
                <a:lnTo>
                  <a:pt x="107603" y="30361"/>
                </a:lnTo>
                <a:lnTo>
                  <a:pt x="107659" y="30640"/>
                </a:lnTo>
                <a:lnTo>
                  <a:pt x="107826" y="30808"/>
                </a:lnTo>
                <a:lnTo>
                  <a:pt x="107993" y="30975"/>
                </a:lnTo>
                <a:lnTo>
                  <a:pt x="108272" y="31031"/>
                </a:lnTo>
                <a:lnTo>
                  <a:pt x="108552" y="30975"/>
                </a:lnTo>
                <a:lnTo>
                  <a:pt x="108719" y="30808"/>
                </a:lnTo>
                <a:lnTo>
                  <a:pt x="108886" y="30640"/>
                </a:lnTo>
                <a:lnTo>
                  <a:pt x="108942" y="30361"/>
                </a:lnTo>
                <a:lnTo>
                  <a:pt x="108886" y="30082"/>
                </a:lnTo>
                <a:lnTo>
                  <a:pt x="125127" y="18195"/>
                </a:lnTo>
                <a:lnTo>
                  <a:pt x="125239" y="18362"/>
                </a:lnTo>
                <a:lnTo>
                  <a:pt x="125350" y="18418"/>
                </a:lnTo>
                <a:lnTo>
                  <a:pt x="125518" y="18529"/>
                </a:lnTo>
                <a:lnTo>
                  <a:pt x="125685" y="18529"/>
                </a:lnTo>
                <a:lnTo>
                  <a:pt x="125964" y="18474"/>
                </a:lnTo>
                <a:lnTo>
                  <a:pt x="126132" y="18306"/>
                </a:lnTo>
                <a:lnTo>
                  <a:pt x="126299" y="18139"/>
                </a:lnTo>
                <a:lnTo>
                  <a:pt x="126355" y="17860"/>
                </a:lnTo>
                <a:lnTo>
                  <a:pt x="126355" y="17804"/>
                </a:lnTo>
                <a:lnTo>
                  <a:pt x="142205" y="16130"/>
                </a:lnTo>
                <a:lnTo>
                  <a:pt x="142261" y="16409"/>
                </a:lnTo>
                <a:lnTo>
                  <a:pt x="142429" y="16576"/>
                </a:lnTo>
                <a:lnTo>
                  <a:pt x="142652" y="16688"/>
                </a:lnTo>
                <a:lnTo>
                  <a:pt x="142875" y="16743"/>
                </a:lnTo>
                <a:lnTo>
                  <a:pt x="143154" y="16688"/>
                </a:lnTo>
                <a:lnTo>
                  <a:pt x="143321" y="16520"/>
                </a:lnTo>
                <a:lnTo>
                  <a:pt x="143489" y="16353"/>
                </a:lnTo>
                <a:lnTo>
                  <a:pt x="143545" y="16074"/>
                </a:lnTo>
                <a:lnTo>
                  <a:pt x="143489" y="15906"/>
                </a:lnTo>
                <a:lnTo>
                  <a:pt x="143433" y="15683"/>
                </a:lnTo>
                <a:lnTo>
                  <a:pt x="159786" y="1061"/>
                </a:lnTo>
                <a:lnTo>
                  <a:pt x="160009" y="1284"/>
                </a:lnTo>
                <a:lnTo>
                  <a:pt x="160120" y="1340"/>
                </a:lnTo>
                <a:lnTo>
                  <a:pt x="160288" y="1340"/>
                </a:lnTo>
                <a:lnTo>
                  <a:pt x="160511" y="1284"/>
                </a:lnTo>
                <a:lnTo>
                  <a:pt x="160679" y="1228"/>
                </a:lnTo>
                <a:lnTo>
                  <a:pt x="160790" y="1117"/>
                </a:lnTo>
                <a:lnTo>
                  <a:pt x="160902" y="949"/>
                </a:lnTo>
                <a:lnTo>
                  <a:pt x="177031" y="6530"/>
                </a:lnTo>
                <a:lnTo>
                  <a:pt x="177031" y="6698"/>
                </a:lnTo>
                <a:lnTo>
                  <a:pt x="177087" y="6977"/>
                </a:lnTo>
                <a:lnTo>
                  <a:pt x="177254" y="7144"/>
                </a:lnTo>
                <a:lnTo>
                  <a:pt x="177422" y="7312"/>
                </a:lnTo>
                <a:lnTo>
                  <a:pt x="177701" y="7367"/>
                </a:lnTo>
                <a:lnTo>
                  <a:pt x="177868" y="7367"/>
                </a:lnTo>
                <a:lnTo>
                  <a:pt x="178036" y="7256"/>
                </a:lnTo>
                <a:lnTo>
                  <a:pt x="194388" y="25450"/>
                </a:lnTo>
                <a:lnTo>
                  <a:pt x="194277" y="25673"/>
                </a:lnTo>
                <a:lnTo>
                  <a:pt x="194221" y="25896"/>
                </a:lnTo>
                <a:lnTo>
                  <a:pt x="194277" y="26175"/>
                </a:lnTo>
                <a:lnTo>
                  <a:pt x="194444" y="26343"/>
                </a:lnTo>
                <a:lnTo>
                  <a:pt x="194611" y="26510"/>
                </a:lnTo>
                <a:lnTo>
                  <a:pt x="194890" y="26566"/>
                </a:lnTo>
                <a:lnTo>
                  <a:pt x="195058" y="26566"/>
                </a:lnTo>
                <a:lnTo>
                  <a:pt x="195169" y="26510"/>
                </a:lnTo>
                <a:lnTo>
                  <a:pt x="195337" y="26399"/>
                </a:lnTo>
                <a:lnTo>
                  <a:pt x="195449" y="26287"/>
                </a:lnTo>
                <a:lnTo>
                  <a:pt x="211410" y="32538"/>
                </a:lnTo>
                <a:lnTo>
                  <a:pt x="211410" y="32594"/>
                </a:lnTo>
                <a:lnTo>
                  <a:pt x="211466" y="32873"/>
                </a:lnTo>
                <a:lnTo>
                  <a:pt x="211634" y="33040"/>
                </a:lnTo>
                <a:lnTo>
                  <a:pt x="211801" y="33208"/>
                </a:lnTo>
                <a:lnTo>
                  <a:pt x="212080" y="33263"/>
                </a:lnTo>
                <a:lnTo>
                  <a:pt x="212359" y="33208"/>
                </a:lnTo>
                <a:lnTo>
                  <a:pt x="212527" y="33040"/>
                </a:lnTo>
                <a:lnTo>
                  <a:pt x="212694" y="32873"/>
                </a:lnTo>
                <a:lnTo>
                  <a:pt x="212750" y="32594"/>
                </a:lnTo>
                <a:lnTo>
                  <a:pt x="212750" y="32538"/>
                </a:lnTo>
                <a:lnTo>
                  <a:pt x="229214" y="22994"/>
                </a:lnTo>
                <a:lnTo>
                  <a:pt x="229437" y="23162"/>
                </a:lnTo>
                <a:lnTo>
                  <a:pt x="229716" y="23217"/>
                </a:lnTo>
                <a:lnTo>
                  <a:pt x="229995" y="23162"/>
                </a:lnTo>
                <a:lnTo>
                  <a:pt x="230163" y="22994"/>
                </a:lnTo>
                <a:lnTo>
                  <a:pt x="230330" y="22827"/>
                </a:lnTo>
                <a:lnTo>
                  <a:pt x="230386" y="22548"/>
                </a:lnTo>
                <a:lnTo>
                  <a:pt x="230386" y="22492"/>
                </a:lnTo>
                <a:lnTo>
                  <a:pt x="246180" y="16297"/>
                </a:lnTo>
                <a:lnTo>
                  <a:pt x="246404" y="16464"/>
                </a:lnTo>
                <a:lnTo>
                  <a:pt x="246683" y="16520"/>
                </a:lnTo>
                <a:lnTo>
                  <a:pt x="246962" y="16464"/>
                </a:lnTo>
                <a:lnTo>
                  <a:pt x="247129" y="16297"/>
                </a:lnTo>
                <a:lnTo>
                  <a:pt x="247297" y="16130"/>
                </a:lnTo>
                <a:lnTo>
                  <a:pt x="247352" y="15851"/>
                </a:lnTo>
                <a:lnTo>
                  <a:pt x="247297" y="15683"/>
                </a:lnTo>
                <a:lnTo>
                  <a:pt x="263761" y="1507"/>
                </a:lnTo>
                <a:lnTo>
                  <a:pt x="263872" y="1619"/>
                </a:lnTo>
                <a:lnTo>
                  <a:pt x="264040" y="1730"/>
                </a:lnTo>
                <a:lnTo>
                  <a:pt x="264151" y="1786"/>
                </a:lnTo>
                <a:lnTo>
                  <a:pt x="264319" y="1786"/>
                </a:lnTo>
                <a:lnTo>
                  <a:pt x="264542" y="1730"/>
                </a:lnTo>
                <a:lnTo>
                  <a:pt x="264765" y="1619"/>
                </a:lnTo>
                <a:lnTo>
                  <a:pt x="264877" y="1451"/>
                </a:lnTo>
                <a:lnTo>
                  <a:pt x="264988" y="1228"/>
                </a:lnTo>
                <a:lnTo>
                  <a:pt x="280839" y="3237"/>
                </a:lnTo>
                <a:lnTo>
                  <a:pt x="280839" y="3349"/>
                </a:lnTo>
                <a:lnTo>
                  <a:pt x="280894" y="3628"/>
                </a:lnTo>
                <a:lnTo>
                  <a:pt x="281062" y="3795"/>
                </a:lnTo>
                <a:lnTo>
                  <a:pt x="281229" y="3963"/>
                </a:lnTo>
                <a:lnTo>
                  <a:pt x="281508" y="4019"/>
                </a:lnTo>
                <a:lnTo>
                  <a:pt x="281787" y="3963"/>
                </a:lnTo>
                <a:lnTo>
                  <a:pt x="281955" y="3795"/>
                </a:lnTo>
                <a:lnTo>
                  <a:pt x="282122" y="3628"/>
                </a:lnTo>
                <a:lnTo>
                  <a:pt x="282178" y="3349"/>
                </a:lnTo>
                <a:lnTo>
                  <a:pt x="285750" y="3349"/>
                </a:lnTo>
                <a:lnTo>
                  <a:pt x="285750" y="3126"/>
                </a:lnTo>
                <a:lnTo>
                  <a:pt x="282122" y="3126"/>
                </a:lnTo>
                <a:lnTo>
                  <a:pt x="282067" y="2958"/>
                </a:lnTo>
                <a:lnTo>
                  <a:pt x="281899" y="2791"/>
                </a:lnTo>
                <a:lnTo>
                  <a:pt x="281732" y="2735"/>
                </a:lnTo>
                <a:lnTo>
                  <a:pt x="281508" y="2679"/>
                </a:lnTo>
                <a:lnTo>
                  <a:pt x="281341" y="2679"/>
                </a:lnTo>
                <a:lnTo>
                  <a:pt x="281174" y="2791"/>
                </a:lnTo>
                <a:lnTo>
                  <a:pt x="281006" y="2902"/>
                </a:lnTo>
                <a:lnTo>
                  <a:pt x="280894" y="3014"/>
                </a:lnTo>
                <a:lnTo>
                  <a:pt x="264988" y="1005"/>
                </a:lnTo>
                <a:lnTo>
                  <a:pt x="264877" y="782"/>
                </a:lnTo>
                <a:lnTo>
                  <a:pt x="264765" y="614"/>
                </a:lnTo>
                <a:lnTo>
                  <a:pt x="264542" y="503"/>
                </a:lnTo>
                <a:lnTo>
                  <a:pt x="264319" y="447"/>
                </a:lnTo>
                <a:lnTo>
                  <a:pt x="264040" y="503"/>
                </a:lnTo>
                <a:lnTo>
                  <a:pt x="263872" y="670"/>
                </a:lnTo>
                <a:lnTo>
                  <a:pt x="263705" y="838"/>
                </a:lnTo>
                <a:lnTo>
                  <a:pt x="263649" y="1117"/>
                </a:lnTo>
                <a:lnTo>
                  <a:pt x="263705" y="1284"/>
                </a:lnTo>
                <a:lnTo>
                  <a:pt x="247241" y="15460"/>
                </a:lnTo>
                <a:lnTo>
                  <a:pt x="247129" y="15348"/>
                </a:lnTo>
                <a:lnTo>
                  <a:pt x="246962" y="15237"/>
                </a:lnTo>
                <a:lnTo>
                  <a:pt x="246850" y="15181"/>
                </a:lnTo>
                <a:lnTo>
                  <a:pt x="246683" y="15181"/>
                </a:lnTo>
                <a:lnTo>
                  <a:pt x="246404" y="15237"/>
                </a:lnTo>
                <a:lnTo>
                  <a:pt x="246236" y="15404"/>
                </a:lnTo>
                <a:lnTo>
                  <a:pt x="246069" y="15571"/>
                </a:lnTo>
                <a:lnTo>
                  <a:pt x="246013" y="15851"/>
                </a:lnTo>
                <a:lnTo>
                  <a:pt x="246069" y="16130"/>
                </a:lnTo>
                <a:lnTo>
                  <a:pt x="230330" y="22269"/>
                </a:lnTo>
                <a:lnTo>
                  <a:pt x="230219" y="22101"/>
                </a:lnTo>
                <a:lnTo>
                  <a:pt x="230051" y="21990"/>
                </a:lnTo>
                <a:lnTo>
                  <a:pt x="229884" y="21934"/>
                </a:lnTo>
                <a:lnTo>
                  <a:pt x="229716" y="21878"/>
                </a:lnTo>
                <a:lnTo>
                  <a:pt x="229437" y="21934"/>
                </a:lnTo>
                <a:lnTo>
                  <a:pt x="229270" y="22101"/>
                </a:lnTo>
                <a:lnTo>
                  <a:pt x="229102" y="22269"/>
                </a:lnTo>
                <a:lnTo>
                  <a:pt x="229046" y="22548"/>
                </a:lnTo>
                <a:lnTo>
                  <a:pt x="229102" y="22827"/>
                </a:lnTo>
                <a:lnTo>
                  <a:pt x="212694" y="32315"/>
                </a:lnTo>
                <a:lnTo>
                  <a:pt x="212582" y="32147"/>
                </a:lnTo>
                <a:lnTo>
                  <a:pt x="212415" y="32036"/>
                </a:lnTo>
                <a:lnTo>
                  <a:pt x="212248" y="31924"/>
                </a:lnTo>
                <a:lnTo>
                  <a:pt x="212080" y="31924"/>
                </a:lnTo>
                <a:lnTo>
                  <a:pt x="211913" y="31980"/>
                </a:lnTo>
                <a:lnTo>
                  <a:pt x="211745" y="32036"/>
                </a:lnTo>
                <a:lnTo>
                  <a:pt x="211578" y="32147"/>
                </a:lnTo>
                <a:lnTo>
                  <a:pt x="211466" y="32315"/>
                </a:lnTo>
                <a:lnTo>
                  <a:pt x="195504" y="26120"/>
                </a:lnTo>
                <a:lnTo>
                  <a:pt x="195560" y="25896"/>
                </a:lnTo>
                <a:lnTo>
                  <a:pt x="195504" y="25617"/>
                </a:lnTo>
                <a:lnTo>
                  <a:pt x="195337" y="25450"/>
                </a:lnTo>
                <a:lnTo>
                  <a:pt x="195169" y="25282"/>
                </a:lnTo>
                <a:lnTo>
                  <a:pt x="194890" y="25227"/>
                </a:lnTo>
                <a:lnTo>
                  <a:pt x="194723" y="25227"/>
                </a:lnTo>
                <a:lnTo>
                  <a:pt x="194556" y="25338"/>
                </a:lnTo>
                <a:lnTo>
                  <a:pt x="178203" y="7144"/>
                </a:lnTo>
                <a:lnTo>
                  <a:pt x="178315" y="6921"/>
                </a:lnTo>
                <a:lnTo>
                  <a:pt x="178371" y="6698"/>
                </a:lnTo>
                <a:lnTo>
                  <a:pt x="178315" y="6419"/>
                </a:lnTo>
                <a:lnTo>
                  <a:pt x="178147" y="6251"/>
                </a:lnTo>
                <a:lnTo>
                  <a:pt x="177980" y="6084"/>
                </a:lnTo>
                <a:lnTo>
                  <a:pt x="177701" y="6028"/>
                </a:lnTo>
                <a:lnTo>
                  <a:pt x="177533" y="6028"/>
                </a:lnTo>
                <a:lnTo>
                  <a:pt x="177366" y="6084"/>
                </a:lnTo>
                <a:lnTo>
                  <a:pt x="177254" y="6195"/>
                </a:lnTo>
                <a:lnTo>
                  <a:pt x="177143" y="6307"/>
                </a:lnTo>
                <a:lnTo>
                  <a:pt x="160958" y="726"/>
                </a:lnTo>
                <a:lnTo>
                  <a:pt x="160958" y="670"/>
                </a:lnTo>
                <a:lnTo>
                  <a:pt x="160902" y="391"/>
                </a:lnTo>
                <a:lnTo>
                  <a:pt x="160734" y="224"/>
                </a:lnTo>
                <a:lnTo>
                  <a:pt x="160567" y="56"/>
                </a:lnTo>
                <a:lnTo>
                  <a:pt x="160288" y="0"/>
                </a:lnTo>
                <a:close/>
              </a:path>
            </a:pathLst>
          </a:custGeom>
          <a:solidFill>
            <a:srgbClr val="FFFFFF">
              <a:alpha val="3500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224"/>
        <p:cNvGrpSpPr/>
        <p:nvPr/>
      </p:nvGrpSpPr>
      <p:grpSpPr>
        <a:xfrm>
          <a:off x="0" y="0"/>
          <a:ext cx="0" cy="0"/>
          <a:chOff x="0" y="0"/>
          <a:chExt cx="0" cy="0"/>
        </a:xfrm>
      </p:grpSpPr>
      <p:sp>
        <p:nvSpPr>
          <p:cNvPr id="225" name="Shape 225"/>
          <p:cNvSpPr/>
          <p:nvPr/>
        </p:nvSpPr>
        <p:spPr>
          <a:xfrm>
            <a:off x="-25" y="0"/>
            <a:ext cx="9144000" cy="1088700"/>
          </a:xfrm>
          <a:prstGeom prst="rect">
            <a:avLst/>
          </a:prstGeom>
          <a:solidFill>
            <a:srgbClr val="00041C">
              <a:alpha val="1846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6" name="Shape 226"/>
          <p:cNvSpPr txBox="1">
            <a:spLocks noGrp="1"/>
          </p:cNvSpPr>
          <p:nvPr>
            <p:ph type="sldNum" idx="12"/>
          </p:nvPr>
        </p:nvSpPr>
        <p:spPr>
          <a:xfrm>
            <a:off x="8586575" y="-11875"/>
            <a:ext cx="557400" cy="547800"/>
          </a:xfrm>
          <a:prstGeom prst="rect">
            <a:avLst/>
          </a:prstGeom>
        </p:spPr>
        <p:txBody>
          <a:bodyPr spcFirstLastPara="1" wrap="square" lIns="91425" tIns="91425" rIns="91425" bIns="91425" anchor="ctr" anchorCtr="0">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pPr marL="0" lvl="0" indent="0">
              <a:spcBef>
                <a:spcPts val="0"/>
              </a:spcBef>
              <a:spcAft>
                <a:spcPts val="0"/>
              </a:spcAft>
              <a:buNone/>
            </a:pPr>
            <a:fld id="{00000000-1234-1234-1234-123412341234}" type="slidenum">
              <a:rPr lang="en"/>
              <a:t>‹#›</a:t>
            </a:fld>
            <a:endParaRPr/>
          </a:p>
        </p:txBody>
      </p:sp>
      <p:grpSp>
        <p:nvGrpSpPr>
          <p:cNvPr id="227" name="Shape 227"/>
          <p:cNvGrpSpPr/>
          <p:nvPr/>
        </p:nvGrpSpPr>
        <p:grpSpPr>
          <a:xfrm>
            <a:off x="28550" y="3850565"/>
            <a:ext cx="9094048" cy="1293104"/>
            <a:chOff x="28544" y="3514688"/>
            <a:chExt cx="9094048" cy="1628800"/>
          </a:xfrm>
        </p:grpSpPr>
        <p:sp>
          <p:nvSpPr>
            <p:cNvPr id="228" name="Shape 228"/>
            <p:cNvSpPr/>
            <p:nvPr/>
          </p:nvSpPr>
          <p:spPr>
            <a:xfrm>
              <a:off x="300032" y="4491616"/>
              <a:ext cx="228608" cy="651872"/>
            </a:xfrm>
            <a:custGeom>
              <a:avLst/>
              <a:gdLst/>
              <a:ahLst/>
              <a:cxnLst/>
              <a:rect l="0" t="0" r="0" b="0"/>
              <a:pathLst>
                <a:path w="7144" h="20371" extrusionOk="0">
                  <a:moveTo>
                    <a:pt x="0" y="0"/>
                  </a:moveTo>
                  <a:lnTo>
                    <a:pt x="0" y="20371"/>
                  </a:lnTo>
                  <a:lnTo>
                    <a:pt x="7144" y="20371"/>
                  </a:lnTo>
                  <a:lnTo>
                    <a:pt x="7144"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9" name="Shape 229"/>
            <p:cNvSpPr/>
            <p:nvPr/>
          </p:nvSpPr>
          <p:spPr>
            <a:xfrm>
              <a:off x="28544" y="4220160"/>
              <a:ext cx="228640" cy="923328"/>
            </a:xfrm>
            <a:custGeom>
              <a:avLst/>
              <a:gdLst/>
              <a:ahLst/>
              <a:cxnLst/>
              <a:rect l="0" t="0" r="0" b="0"/>
              <a:pathLst>
                <a:path w="7145" h="28854" extrusionOk="0">
                  <a:moveTo>
                    <a:pt x="1" y="0"/>
                  </a:moveTo>
                  <a:lnTo>
                    <a:pt x="1" y="28854"/>
                  </a:lnTo>
                  <a:lnTo>
                    <a:pt x="7145" y="28854"/>
                  </a:lnTo>
                  <a:lnTo>
                    <a:pt x="7145"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0" name="Shape 230"/>
            <p:cNvSpPr/>
            <p:nvPr/>
          </p:nvSpPr>
          <p:spPr>
            <a:xfrm>
              <a:off x="576832" y="3939744"/>
              <a:ext cx="230432" cy="1203744"/>
            </a:xfrm>
            <a:custGeom>
              <a:avLst/>
              <a:gdLst/>
              <a:ahLst/>
              <a:cxnLst/>
              <a:rect l="0" t="0" r="0" b="0"/>
              <a:pathLst>
                <a:path w="7201" h="37617" extrusionOk="0">
                  <a:moveTo>
                    <a:pt x="1" y="1"/>
                  </a:moveTo>
                  <a:lnTo>
                    <a:pt x="1" y="37617"/>
                  </a:lnTo>
                  <a:lnTo>
                    <a:pt x="7200" y="37617"/>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1" name="Shape 231"/>
            <p:cNvSpPr/>
            <p:nvPr/>
          </p:nvSpPr>
          <p:spPr>
            <a:xfrm>
              <a:off x="853664" y="4120128"/>
              <a:ext cx="230400" cy="1023360"/>
            </a:xfrm>
            <a:custGeom>
              <a:avLst/>
              <a:gdLst/>
              <a:ahLst/>
              <a:cxnLst/>
              <a:rect l="0" t="0" r="0" b="0"/>
              <a:pathLst>
                <a:path w="7200" h="31980" extrusionOk="0">
                  <a:moveTo>
                    <a:pt x="0" y="1"/>
                  </a:moveTo>
                  <a:lnTo>
                    <a:pt x="0" y="31980"/>
                  </a:lnTo>
                  <a:lnTo>
                    <a:pt x="7200" y="31980"/>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2" name="Shape 232"/>
            <p:cNvSpPr/>
            <p:nvPr/>
          </p:nvSpPr>
          <p:spPr>
            <a:xfrm>
              <a:off x="1130496" y="4627328"/>
              <a:ext cx="230400" cy="516160"/>
            </a:xfrm>
            <a:custGeom>
              <a:avLst/>
              <a:gdLst/>
              <a:ahLst/>
              <a:cxnLst/>
              <a:rect l="0" t="0" r="0" b="0"/>
              <a:pathLst>
                <a:path w="7200" h="16130" extrusionOk="0">
                  <a:moveTo>
                    <a:pt x="0" y="1"/>
                  </a:moveTo>
                  <a:lnTo>
                    <a:pt x="0" y="16130"/>
                  </a:lnTo>
                  <a:lnTo>
                    <a:pt x="7200" y="16130"/>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3" name="Shape 233"/>
            <p:cNvSpPr/>
            <p:nvPr/>
          </p:nvSpPr>
          <p:spPr>
            <a:xfrm>
              <a:off x="1409088" y="3821888"/>
              <a:ext cx="228640" cy="1321600"/>
            </a:xfrm>
            <a:custGeom>
              <a:avLst/>
              <a:gdLst/>
              <a:ahLst/>
              <a:cxnLst/>
              <a:rect l="0" t="0" r="0" b="0"/>
              <a:pathLst>
                <a:path w="7145" h="41300" extrusionOk="0">
                  <a:moveTo>
                    <a:pt x="1" y="0"/>
                  </a:moveTo>
                  <a:lnTo>
                    <a:pt x="1" y="41300"/>
                  </a:lnTo>
                  <a:lnTo>
                    <a:pt x="7144" y="41300"/>
                  </a:lnTo>
                  <a:lnTo>
                    <a:pt x="7144"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4" name="Shape 234"/>
            <p:cNvSpPr/>
            <p:nvPr/>
          </p:nvSpPr>
          <p:spPr>
            <a:xfrm>
              <a:off x="1685920" y="4175488"/>
              <a:ext cx="230400" cy="968000"/>
            </a:xfrm>
            <a:custGeom>
              <a:avLst/>
              <a:gdLst/>
              <a:ahLst/>
              <a:cxnLst/>
              <a:rect l="0" t="0" r="0" b="0"/>
              <a:pathLst>
                <a:path w="7200" h="30250" extrusionOk="0">
                  <a:moveTo>
                    <a:pt x="0" y="1"/>
                  </a:moveTo>
                  <a:lnTo>
                    <a:pt x="0" y="30250"/>
                  </a:lnTo>
                  <a:lnTo>
                    <a:pt x="7200" y="30250"/>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5" name="Shape 235"/>
            <p:cNvSpPr/>
            <p:nvPr/>
          </p:nvSpPr>
          <p:spPr>
            <a:xfrm>
              <a:off x="1962720" y="3939744"/>
              <a:ext cx="230432" cy="1203744"/>
            </a:xfrm>
            <a:custGeom>
              <a:avLst/>
              <a:gdLst/>
              <a:ahLst/>
              <a:cxnLst/>
              <a:rect l="0" t="0" r="0" b="0"/>
              <a:pathLst>
                <a:path w="7201" h="37617" extrusionOk="0">
                  <a:moveTo>
                    <a:pt x="1" y="1"/>
                  </a:moveTo>
                  <a:lnTo>
                    <a:pt x="1" y="37617"/>
                  </a:lnTo>
                  <a:lnTo>
                    <a:pt x="7200" y="37617"/>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6" name="Shape 236"/>
            <p:cNvSpPr/>
            <p:nvPr/>
          </p:nvSpPr>
          <p:spPr>
            <a:xfrm>
              <a:off x="2239552" y="4355872"/>
              <a:ext cx="230400" cy="787616"/>
            </a:xfrm>
            <a:custGeom>
              <a:avLst/>
              <a:gdLst/>
              <a:ahLst/>
              <a:cxnLst/>
              <a:rect l="0" t="0" r="0" b="0"/>
              <a:pathLst>
                <a:path w="7200" h="24613" extrusionOk="0">
                  <a:moveTo>
                    <a:pt x="0" y="1"/>
                  </a:moveTo>
                  <a:lnTo>
                    <a:pt x="0" y="24613"/>
                  </a:lnTo>
                  <a:lnTo>
                    <a:pt x="7200" y="24613"/>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7" name="Shape 237"/>
            <p:cNvSpPr/>
            <p:nvPr/>
          </p:nvSpPr>
          <p:spPr>
            <a:xfrm>
              <a:off x="2516384" y="3821888"/>
              <a:ext cx="230400" cy="1321600"/>
            </a:xfrm>
            <a:custGeom>
              <a:avLst/>
              <a:gdLst/>
              <a:ahLst/>
              <a:cxnLst/>
              <a:rect l="0" t="0" r="0" b="0"/>
              <a:pathLst>
                <a:path w="7200" h="41300" extrusionOk="0">
                  <a:moveTo>
                    <a:pt x="0" y="0"/>
                  </a:moveTo>
                  <a:lnTo>
                    <a:pt x="0" y="41300"/>
                  </a:lnTo>
                  <a:lnTo>
                    <a:pt x="7200" y="41300"/>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8" name="Shape 238"/>
            <p:cNvSpPr/>
            <p:nvPr/>
          </p:nvSpPr>
          <p:spPr>
            <a:xfrm>
              <a:off x="2794976" y="4175488"/>
              <a:ext cx="228640" cy="968000"/>
            </a:xfrm>
            <a:custGeom>
              <a:avLst/>
              <a:gdLst/>
              <a:ahLst/>
              <a:cxnLst/>
              <a:rect l="0" t="0" r="0" b="0"/>
              <a:pathLst>
                <a:path w="7145" h="30250" extrusionOk="0">
                  <a:moveTo>
                    <a:pt x="1" y="1"/>
                  </a:moveTo>
                  <a:lnTo>
                    <a:pt x="1" y="30250"/>
                  </a:lnTo>
                  <a:lnTo>
                    <a:pt x="7144" y="30250"/>
                  </a:lnTo>
                  <a:lnTo>
                    <a:pt x="7144"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9" name="Shape 239"/>
            <p:cNvSpPr/>
            <p:nvPr/>
          </p:nvSpPr>
          <p:spPr>
            <a:xfrm>
              <a:off x="3071808" y="3659360"/>
              <a:ext cx="230400" cy="1484128"/>
            </a:xfrm>
            <a:custGeom>
              <a:avLst/>
              <a:gdLst/>
              <a:ahLst/>
              <a:cxnLst/>
              <a:rect l="0" t="0" r="0" b="0"/>
              <a:pathLst>
                <a:path w="7200" h="46379" extrusionOk="0">
                  <a:moveTo>
                    <a:pt x="0" y="1"/>
                  </a:moveTo>
                  <a:lnTo>
                    <a:pt x="0" y="46379"/>
                  </a:lnTo>
                  <a:lnTo>
                    <a:pt x="7200" y="46379"/>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40" name="Shape 240"/>
            <p:cNvSpPr/>
            <p:nvPr/>
          </p:nvSpPr>
          <p:spPr>
            <a:xfrm>
              <a:off x="3348608" y="3821888"/>
              <a:ext cx="230432" cy="1321600"/>
            </a:xfrm>
            <a:custGeom>
              <a:avLst/>
              <a:gdLst/>
              <a:ahLst/>
              <a:cxnLst/>
              <a:rect l="0" t="0" r="0" b="0"/>
              <a:pathLst>
                <a:path w="7201" h="41300" extrusionOk="0">
                  <a:moveTo>
                    <a:pt x="1" y="0"/>
                  </a:moveTo>
                  <a:lnTo>
                    <a:pt x="1" y="41300"/>
                  </a:lnTo>
                  <a:lnTo>
                    <a:pt x="7200" y="41300"/>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41" name="Shape 241"/>
            <p:cNvSpPr/>
            <p:nvPr/>
          </p:nvSpPr>
          <p:spPr>
            <a:xfrm>
              <a:off x="3625440" y="4220160"/>
              <a:ext cx="230400" cy="923328"/>
            </a:xfrm>
            <a:custGeom>
              <a:avLst/>
              <a:gdLst/>
              <a:ahLst/>
              <a:cxnLst/>
              <a:rect l="0" t="0" r="0" b="0"/>
              <a:pathLst>
                <a:path w="7200" h="28854" extrusionOk="0">
                  <a:moveTo>
                    <a:pt x="0" y="0"/>
                  </a:moveTo>
                  <a:lnTo>
                    <a:pt x="0" y="28854"/>
                  </a:lnTo>
                  <a:lnTo>
                    <a:pt x="7200" y="28854"/>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42" name="Shape 242"/>
            <p:cNvSpPr/>
            <p:nvPr/>
          </p:nvSpPr>
          <p:spPr>
            <a:xfrm>
              <a:off x="3904032" y="4491616"/>
              <a:ext cx="228640" cy="651872"/>
            </a:xfrm>
            <a:custGeom>
              <a:avLst/>
              <a:gdLst/>
              <a:ahLst/>
              <a:cxnLst/>
              <a:rect l="0" t="0" r="0" b="0"/>
              <a:pathLst>
                <a:path w="7145" h="20371" extrusionOk="0">
                  <a:moveTo>
                    <a:pt x="1" y="0"/>
                  </a:moveTo>
                  <a:lnTo>
                    <a:pt x="1" y="20371"/>
                  </a:lnTo>
                  <a:lnTo>
                    <a:pt x="7145" y="20371"/>
                  </a:lnTo>
                  <a:lnTo>
                    <a:pt x="7145"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43" name="Shape 243"/>
            <p:cNvSpPr/>
            <p:nvPr/>
          </p:nvSpPr>
          <p:spPr>
            <a:xfrm>
              <a:off x="4180864" y="4284448"/>
              <a:ext cx="230432" cy="859040"/>
            </a:xfrm>
            <a:custGeom>
              <a:avLst/>
              <a:gdLst/>
              <a:ahLst/>
              <a:cxnLst/>
              <a:rect l="0" t="0" r="0" b="0"/>
              <a:pathLst>
                <a:path w="7201" h="26845" extrusionOk="0">
                  <a:moveTo>
                    <a:pt x="0" y="0"/>
                  </a:moveTo>
                  <a:lnTo>
                    <a:pt x="0" y="26845"/>
                  </a:lnTo>
                  <a:lnTo>
                    <a:pt x="7200" y="26845"/>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44" name="Shape 244"/>
            <p:cNvSpPr/>
            <p:nvPr/>
          </p:nvSpPr>
          <p:spPr>
            <a:xfrm>
              <a:off x="4457696" y="4004032"/>
              <a:ext cx="230400" cy="1139456"/>
            </a:xfrm>
            <a:custGeom>
              <a:avLst/>
              <a:gdLst/>
              <a:ahLst/>
              <a:cxnLst/>
              <a:rect l="0" t="0" r="0" b="0"/>
              <a:pathLst>
                <a:path w="7200" h="35608" extrusionOk="0">
                  <a:moveTo>
                    <a:pt x="0" y="1"/>
                  </a:moveTo>
                  <a:lnTo>
                    <a:pt x="0" y="35608"/>
                  </a:lnTo>
                  <a:lnTo>
                    <a:pt x="7200" y="35608"/>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45" name="Shape 245"/>
            <p:cNvSpPr/>
            <p:nvPr/>
          </p:nvSpPr>
          <p:spPr>
            <a:xfrm>
              <a:off x="4734496" y="3821888"/>
              <a:ext cx="230432" cy="1321600"/>
            </a:xfrm>
            <a:custGeom>
              <a:avLst/>
              <a:gdLst/>
              <a:ahLst/>
              <a:cxnLst/>
              <a:rect l="0" t="0" r="0" b="0"/>
              <a:pathLst>
                <a:path w="7201" h="41300" extrusionOk="0">
                  <a:moveTo>
                    <a:pt x="1" y="0"/>
                  </a:moveTo>
                  <a:lnTo>
                    <a:pt x="1" y="41300"/>
                  </a:lnTo>
                  <a:lnTo>
                    <a:pt x="7200" y="41300"/>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46" name="Shape 246"/>
            <p:cNvSpPr/>
            <p:nvPr/>
          </p:nvSpPr>
          <p:spPr>
            <a:xfrm>
              <a:off x="5011328" y="3514688"/>
              <a:ext cx="230400" cy="1628800"/>
            </a:xfrm>
            <a:custGeom>
              <a:avLst/>
              <a:gdLst/>
              <a:ahLst/>
              <a:cxnLst/>
              <a:rect l="0" t="0" r="0" b="0"/>
              <a:pathLst>
                <a:path w="7200" h="50900" extrusionOk="0">
                  <a:moveTo>
                    <a:pt x="0" y="1"/>
                  </a:moveTo>
                  <a:lnTo>
                    <a:pt x="0" y="50900"/>
                  </a:lnTo>
                  <a:lnTo>
                    <a:pt x="7200" y="50900"/>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47" name="Shape 247"/>
            <p:cNvSpPr/>
            <p:nvPr/>
          </p:nvSpPr>
          <p:spPr>
            <a:xfrm>
              <a:off x="5289920" y="3939744"/>
              <a:ext cx="228640" cy="1203744"/>
            </a:xfrm>
            <a:custGeom>
              <a:avLst/>
              <a:gdLst/>
              <a:ahLst/>
              <a:cxnLst/>
              <a:rect l="0" t="0" r="0" b="0"/>
              <a:pathLst>
                <a:path w="7145" h="37617" extrusionOk="0">
                  <a:moveTo>
                    <a:pt x="1" y="1"/>
                  </a:moveTo>
                  <a:lnTo>
                    <a:pt x="1" y="37617"/>
                  </a:lnTo>
                  <a:lnTo>
                    <a:pt x="7145" y="37617"/>
                  </a:lnTo>
                  <a:lnTo>
                    <a:pt x="7145"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48" name="Shape 248"/>
            <p:cNvSpPr/>
            <p:nvPr/>
          </p:nvSpPr>
          <p:spPr>
            <a:xfrm>
              <a:off x="5566752" y="3704000"/>
              <a:ext cx="230432" cy="1439488"/>
            </a:xfrm>
            <a:custGeom>
              <a:avLst/>
              <a:gdLst/>
              <a:ahLst/>
              <a:cxnLst/>
              <a:rect l="0" t="0" r="0" b="0"/>
              <a:pathLst>
                <a:path w="7201" h="44984" extrusionOk="0">
                  <a:moveTo>
                    <a:pt x="0" y="1"/>
                  </a:moveTo>
                  <a:lnTo>
                    <a:pt x="0" y="44984"/>
                  </a:lnTo>
                  <a:lnTo>
                    <a:pt x="7200" y="44984"/>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49" name="Shape 249"/>
            <p:cNvSpPr/>
            <p:nvPr/>
          </p:nvSpPr>
          <p:spPr>
            <a:xfrm>
              <a:off x="5843584" y="3821888"/>
              <a:ext cx="230400" cy="1321600"/>
            </a:xfrm>
            <a:custGeom>
              <a:avLst/>
              <a:gdLst/>
              <a:ahLst/>
              <a:cxnLst/>
              <a:rect l="0" t="0" r="0" b="0"/>
              <a:pathLst>
                <a:path w="7200" h="41300" extrusionOk="0">
                  <a:moveTo>
                    <a:pt x="0" y="0"/>
                  </a:moveTo>
                  <a:lnTo>
                    <a:pt x="0" y="41300"/>
                  </a:lnTo>
                  <a:lnTo>
                    <a:pt x="7200" y="41300"/>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0" name="Shape 250"/>
            <p:cNvSpPr/>
            <p:nvPr/>
          </p:nvSpPr>
          <p:spPr>
            <a:xfrm>
              <a:off x="6120384" y="4329088"/>
              <a:ext cx="230432" cy="814400"/>
            </a:xfrm>
            <a:custGeom>
              <a:avLst/>
              <a:gdLst/>
              <a:ahLst/>
              <a:cxnLst/>
              <a:rect l="0" t="0" r="0" b="0"/>
              <a:pathLst>
                <a:path w="7201" h="25450" extrusionOk="0">
                  <a:moveTo>
                    <a:pt x="1" y="0"/>
                  </a:moveTo>
                  <a:lnTo>
                    <a:pt x="1" y="25450"/>
                  </a:lnTo>
                  <a:lnTo>
                    <a:pt x="7200" y="25450"/>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1" name="Shape 251"/>
            <p:cNvSpPr/>
            <p:nvPr/>
          </p:nvSpPr>
          <p:spPr>
            <a:xfrm>
              <a:off x="6399008" y="4120128"/>
              <a:ext cx="228608" cy="1023360"/>
            </a:xfrm>
            <a:custGeom>
              <a:avLst/>
              <a:gdLst/>
              <a:ahLst/>
              <a:cxnLst/>
              <a:rect l="0" t="0" r="0" b="0"/>
              <a:pathLst>
                <a:path w="7144" h="31980" extrusionOk="0">
                  <a:moveTo>
                    <a:pt x="0" y="1"/>
                  </a:moveTo>
                  <a:lnTo>
                    <a:pt x="0" y="31980"/>
                  </a:lnTo>
                  <a:lnTo>
                    <a:pt x="7144" y="31980"/>
                  </a:lnTo>
                  <a:lnTo>
                    <a:pt x="7144"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2" name="Shape 252"/>
            <p:cNvSpPr/>
            <p:nvPr/>
          </p:nvSpPr>
          <p:spPr>
            <a:xfrm>
              <a:off x="6675808" y="4538048"/>
              <a:ext cx="230432" cy="605440"/>
            </a:xfrm>
            <a:custGeom>
              <a:avLst/>
              <a:gdLst/>
              <a:ahLst/>
              <a:cxnLst/>
              <a:rect l="0" t="0" r="0" b="0"/>
              <a:pathLst>
                <a:path w="7201" h="18920" extrusionOk="0">
                  <a:moveTo>
                    <a:pt x="1" y="0"/>
                  </a:moveTo>
                  <a:lnTo>
                    <a:pt x="1" y="18920"/>
                  </a:lnTo>
                  <a:lnTo>
                    <a:pt x="7200" y="18920"/>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3" name="Shape 253"/>
            <p:cNvSpPr/>
            <p:nvPr/>
          </p:nvSpPr>
          <p:spPr>
            <a:xfrm>
              <a:off x="6952640" y="3939744"/>
              <a:ext cx="230432" cy="1203744"/>
            </a:xfrm>
            <a:custGeom>
              <a:avLst/>
              <a:gdLst/>
              <a:ahLst/>
              <a:cxnLst/>
              <a:rect l="0" t="0" r="0" b="0"/>
              <a:pathLst>
                <a:path w="7201" h="37617" extrusionOk="0">
                  <a:moveTo>
                    <a:pt x="0" y="1"/>
                  </a:moveTo>
                  <a:lnTo>
                    <a:pt x="0" y="37617"/>
                  </a:lnTo>
                  <a:lnTo>
                    <a:pt x="7200" y="37617"/>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4" name="Shape 254"/>
            <p:cNvSpPr/>
            <p:nvPr/>
          </p:nvSpPr>
          <p:spPr>
            <a:xfrm>
              <a:off x="7229472" y="4220160"/>
              <a:ext cx="230400" cy="923328"/>
            </a:xfrm>
            <a:custGeom>
              <a:avLst/>
              <a:gdLst/>
              <a:ahLst/>
              <a:cxnLst/>
              <a:rect l="0" t="0" r="0" b="0"/>
              <a:pathLst>
                <a:path w="7200" h="28854" extrusionOk="0">
                  <a:moveTo>
                    <a:pt x="0" y="0"/>
                  </a:moveTo>
                  <a:lnTo>
                    <a:pt x="0" y="28854"/>
                  </a:lnTo>
                  <a:lnTo>
                    <a:pt x="7200" y="28854"/>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5" name="Shape 255"/>
            <p:cNvSpPr/>
            <p:nvPr/>
          </p:nvSpPr>
          <p:spPr>
            <a:xfrm>
              <a:off x="7506272" y="3768288"/>
              <a:ext cx="230432" cy="1375200"/>
            </a:xfrm>
            <a:custGeom>
              <a:avLst/>
              <a:gdLst/>
              <a:ahLst/>
              <a:cxnLst/>
              <a:rect l="0" t="0" r="0" b="0"/>
              <a:pathLst>
                <a:path w="7201" h="42975" extrusionOk="0">
                  <a:moveTo>
                    <a:pt x="1" y="1"/>
                  </a:moveTo>
                  <a:lnTo>
                    <a:pt x="1" y="42975"/>
                  </a:lnTo>
                  <a:lnTo>
                    <a:pt x="7200" y="42975"/>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6" name="Shape 256"/>
            <p:cNvSpPr/>
            <p:nvPr/>
          </p:nvSpPr>
          <p:spPr>
            <a:xfrm>
              <a:off x="7784896" y="4004032"/>
              <a:ext cx="228608" cy="1139456"/>
            </a:xfrm>
            <a:custGeom>
              <a:avLst/>
              <a:gdLst/>
              <a:ahLst/>
              <a:cxnLst/>
              <a:rect l="0" t="0" r="0" b="0"/>
              <a:pathLst>
                <a:path w="7144" h="35608" extrusionOk="0">
                  <a:moveTo>
                    <a:pt x="0" y="1"/>
                  </a:moveTo>
                  <a:lnTo>
                    <a:pt x="0" y="35608"/>
                  </a:lnTo>
                  <a:lnTo>
                    <a:pt x="7144" y="35608"/>
                  </a:lnTo>
                  <a:lnTo>
                    <a:pt x="7144"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7" name="Shape 257"/>
            <p:cNvSpPr/>
            <p:nvPr/>
          </p:nvSpPr>
          <p:spPr>
            <a:xfrm>
              <a:off x="8061696" y="3596864"/>
              <a:ext cx="230432" cy="1546624"/>
            </a:xfrm>
            <a:custGeom>
              <a:avLst/>
              <a:gdLst/>
              <a:ahLst/>
              <a:cxnLst/>
              <a:rect l="0" t="0" r="0" b="0"/>
              <a:pathLst>
                <a:path w="7201" h="48332" extrusionOk="0">
                  <a:moveTo>
                    <a:pt x="1" y="0"/>
                  </a:moveTo>
                  <a:lnTo>
                    <a:pt x="1" y="48332"/>
                  </a:lnTo>
                  <a:lnTo>
                    <a:pt x="7200" y="48332"/>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8" name="Shape 258"/>
            <p:cNvSpPr/>
            <p:nvPr/>
          </p:nvSpPr>
          <p:spPr>
            <a:xfrm>
              <a:off x="8338528" y="3514688"/>
              <a:ext cx="230400" cy="1628800"/>
            </a:xfrm>
            <a:custGeom>
              <a:avLst/>
              <a:gdLst/>
              <a:ahLst/>
              <a:cxnLst/>
              <a:rect l="0" t="0" r="0" b="0"/>
              <a:pathLst>
                <a:path w="7200" h="50900" extrusionOk="0">
                  <a:moveTo>
                    <a:pt x="0" y="1"/>
                  </a:moveTo>
                  <a:lnTo>
                    <a:pt x="0" y="50900"/>
                  </a:lnTo>
                  <a:lnTo>
                    <a:pt x="7200" y="50900"/>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9" name="Shape 259"/>
            <p:cNvSpPr/>
            <p:nvPr/>
          </p:nvSpPr>
          <p:spPr>
            <a:xfrm>
              <a:off x="8615360" y="3939744"/>
              <a:ext cx="230400" cy="1203744"/>
            </a:xfrm>
            <a:custGeom>
              <a:avLst/>
              <a:gdLst/>
              <a:ahLst/>
              <a:cxnLst/>
              <a:rect l="0" t="0" r="0" b="0"/>
              <a:pathLst>
                <a:path w="7200" h="37617" extrusionOk="0">
                  <a:moveTo>
                    <a:pt x="0" y="1"/>
                  </a:moveTo>
                  <a:lnTo>
                    <a:pt x="0" y="37617"/>
                  </a:lnTo>
                  <a:lnTo>
                    <a:pt x="7200" y="37617"/>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60" name="Shape 260"/>
            <p:cNvSpPr/>
            <p:nvPr/>
          </p:nvSpPr>
          <p:spPr>
            <a:xfrm>
              <a:off x="8893952" y="3596864"/>
              <a:ext cx="228640" cy="1546624"/>
            </a:xfrm>
            <a:custGeom>
              <a:avLst/>
              <a:gdLst/>
              <a:ahLst/>
              <a:cxnLst/>
              <a:rect l="0" t="0" r="0" b="0"/>
              <a:pathLst>
                <a:path w="7145" h="48332" extrusionOk="0">
                  <a:moveTo>
                    <a:pt x="1" y="0"/>
                  </a:moveTo>
                  <a:lnTo>
                    <a:pt x="1" y="48332"/>
                  </a:lnTo>
                  <a:lnTo>
                    <a:pt x="7144" y="48332"/>
                  </a:lnTo>
                  <a:lnTo>
                    <a:pt x="7144"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261" name="Shape 261"/>
          <p:cNvGrpSpPr/>
          <p:nvPr/>
        </p:nvGrpSpPr>
        <p:grpSpPr>
          <a:xfrm>
            <a:off x="28550" y="4360998"/>
            <a:ext cx="9094048" cy="782671"/>
            <a:chOff x="28544" y="4157632"/>
            <a:chExt cx="9094048" cy="985856"/>
          </a:xfrm>
        </p:grpSpPr>
        <p:sp>
          <p:nvSpPr>
            <p:cNvPr id="262" name="Shape 262"/>
            <p:cNvSpPr/>
            <p:nvPr/>
          </p:nvSpPr>
          <p:spPr>
            <a:xfrm>
              <a:off x="435744" y="4782720"/>
              <a:ext cx="92896" cy="360768"/>
            </a:xfrm>
            <a:custGeom>
              <a:avLst/>
              <a:gdLst/>
              <a:ahLst/>
              <a:cxnLst/>
              <a:rect l="0" t="0" r="0" b="0"/>
              <a:pathLst>
                <a:path w="2903" h="11274" extrusionOk="0">
                  <a:moveTo>
                    <a:pt x="1" y="0"/>
                  </a:moveTo>
                  <a:lnTo>
                    <a:pt x="1" y="11274"/>
                  </a:lnTo>
                  <a:lnTo>
                    <a:pt x="2903" y="11274"/>
                  </a:lnTo>
                  <a:lnTo>
                    <a:pt x="2903"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63" name="Shape 263"/>
            <p:cNvSpPr/>
            <p:nvPr/>
          </p:nvSpPr>
          <p:spPr>
            <a:xfrm>
              <a:off x="300032" y="4638048"/>
              <a:ext cx="92896" cy="505440"/>
            </a:xfrm>
            <a:custGeom>
              <a:avLst/>
              <a:gdLst/>
              <a:ahLst/>
              <a:cxnLst/>
              <a:rect l="0" t="0" r="0" b="0"/>
              <a:pathLst>
                <a:path w="2903" h="15795" extrusionOk="0">
                  <a:moveTo>
                    <a:pt x="0" y="1"/>
                  </a:moveTo>
                  <a:lnTo>
                    <a:pt x="0" y="15795"/>
                  </a:lnTo>
                  <a:lnTo>
                    <a:pt x="2902" y="15795"/>
                  </a:lnTo>
                  <a:lnTo>
                    <a:pt x="2902"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64" name="Shape 264"/>
            <p:cNvSpPr/>
            <p:nvPr/>
          </p:nvSpPr>
          <p:spPr>
            <a:xfrm>
              <a:off x="164288" y="4571968"/>
              <a:ext cx="92896" cy="571520"/>
            </a:xfrm>
            <a:custGeom>
              <a:avLst/>
              <a:gdLst/>
              <a:ahLst/>
              <a:cxnLst/>
              <a:rect l="0" t="0" r="0" b="0"/>
              <a:pathLst>
                <a:path w="2903" h="17860" extrusionOk="0">
                  <a:moveTo>
                    <a:pt x="1" y="1"/>
                  </a:moveTo>
                  <a:lnTo>
                    <a:pt x="1" y="17860"/>
                  </a:lnTo>
                  <a:lnTo>
                    <a:pt x="2903" y="17860"/>
                  </a:lnTo>
                  <a:lnTo>
                    <a:pt x="2903"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65" name="Shape 265"/>
            <p:cNvSpPr/>
            <p:nvPr/>
          </p:nvSpPr>
          <p:spPr>
            <a:xfrm>
              <a:off x="28544" y="4739840"/>
              <a:ext cx="92928" cy="403648"/>
            </a:xfrm>
            <a:custGeom>
              <a:avLst/>
              <a:gdLst/>
              <a:ahLst/>
              <a:cxnLst/>
              <a:rect l="0" t="0" r="0" b="0"/>
              <a:pathLst>
                <a:path w="2904" h="12614" extrusionOk="0">
                  <a:moveTo>
                    <a:pt x="1" y="1"/>
                  </a:moveTo>
                  <a:lnTo>
                    <a:pt x="1" y="12614"/>
                  </a:lnTo>
                  <a:lnTo>
                    <a:pt x="2903" y="12614"/>
                  </a:lnTo>
                  <a:lnTo>
                    <a:pt x="2903"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66" name="Shape 266"/>
            <p:cNvSpPr/>
            <p:nvPr/>
          </p:nvSpPr>
          <p:spPr>
            <a:xfrm>
              <a:off x="712576" y="4571968"/>
              <a:ext cx="94688" cy="571520"/>
            </a:xfrm>
            <a:custGeom>
              <a:avLst/>
              <a:gdLst/>
              <a:ahLst/>
              <a:cxnLst/>
              <a:rect l="0" t="0" r="0" b="0"/>
              <a:pathLst>
                <a:path w="2959" h="17860" extrusionOk="0">
                  <a:moveTo>
                    <a:pt x="0" y="1"/>
                  </a:moveTo>
                  <a:lnTo>
                    <a:pt x="0" y="17860"/>
                  </a:lnTo>
                  <a:lnTo>
                    <a:pt x="2958" y="17860"/>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67" name="Shape 267"/>
            <p:cNvSpPr/>
            <p:nvPr/>
          </p:nvSpPr>
          <p:spPr>
            <a:xfrm>
              <a:off x="576832" y="4752352"/>
              <a:ext cx="94688" cy="391136"/>
            </a:xfrm>
            <a:custGeom>
              <a:avLst/>
              <a:gdLst/>
              <a:ahLst/>
              <a:cxnLst/>
              <a:rect l="0" t="0" r="0" b="0"/>
              <a:pathLst>
                <a:path w="2959" h="12223" extrusionOk="0">
                  <a:moveTo>
                    <a:pt x="1" y="1"/>
                  </a:moveTo>
                  <a:lnTo>
                    <a:pt x="1" y="12223"/>
                  </a:lnTo>
                  <a:lnTo>
                    <a:pt x="2959" y="12223"/>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68" name="Shape 268"/>
            <p:cNvSpPr/>
            <p:nvPr/>
          </p:nvSpPr>
          <p:spPr>
            <a:xfrm>
              <a:off x="989408" y="4386240"/>
              <a:ext cx="94656" cy="757248"/>
            </a:xfrm>
            <a:custGeom>
              <a:avLst/>
              <a:gdLst/>
              <a:ahLst/>
              <a:cxnLst/>
              <a:rect l="0" t="0" r="0" b="0"/>
              <a:pathLst>
                <a:path w="2958" h="23664" extrusionOk="0">
                  <a:moveTo>
                    <a:pt x="0" y="0"/>
                  </a:moveTo>
                  <a:lnTo>
                    <a:pt x="0" y="23664"/>
                  </a:lnTo>
                  <a:lnTo>
                    <a:pt x="2958" y="23664"/>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69" name="Shape 269"/>
            <p:cNvSpPr/>
            <p:nvPr/>
          </p:nvSpPr>
          <p:spPr>
            <a:xfrm>
              <a:off x="853664" y="4500544"/>
              <a:ext cx="94688" cy="642944"/>
            </a:xfrm>
            <a:custGeom>
              <a:avLst/>
              <a:gdLst/>
              <a:ahLst/>
              <a:cxnLst/>
              <a:rect l="0" t="0" r="0" b="0"/>
              <a:pathLst>
                <a:path w="2959" h="20092" extrusionOk="0">
                  <a:moveTo>
                    <a:pt x="0" y="0"/>
                  </a:moveTo>
                  <a:lnTo>
                    <a:pt x="0" y="20092"/>
                  </a:lnTo>
                  <a:lnTo>
                    <a:pt x="2958" y="20092"/>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70" name="Shape 270"/>
            <p:cNvSpPr/>
            <p:nvPr/>
          </p:nvSpPr>
          <p:spPr>
            <a:xfrm>
              <a:off x="1266208" y="4721984"/>
              <a:ext cx="94688" cy="421504"/>
            </a:xfrm>
            <a:custGeom>
              <a:avLst/>
              <a:gdLst/>
              <a:ahLst/>
              <a:cxnLst/>
              <a:rect l="0" t="0" r="0" b="0"/>
              <a:pathLst>
                <a:path w="2959" h="13172" extrusionOk="0">
                  <a:moveTo>
                    <a:pt x="1" y="1"/>
                  </a:moveTo>
                  <a:lnTo>
                    <a:pt x="1" y="13172"/>
                  </a:lnTo>
                  <a:lnTo>
                    <a:pt x="2959" y="13172"/>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71" name="Shape 271"/>
            <p:cNvSpPr/>
            <p:nvPr/>
          </p:nvSpPr>
          <p:spPr>
            <a:xfrm>
              <a:off x="1130496" y="4518400"/>
              <a:ext cx="94688" cy="625088"/>
            </a:xfrm>
            <a:custGeom>
              <a:avLst/>
              <a:gdLst/>
              <a:ahLst/>
              <a:cxnLst/>
              <a:rect l="0" t="0" r="0" b="0"/>
              <a:pathLst>
                <a:path w="2959" h="19534" extrusionOk="0">
                  <a:moveTo>
                    <a:pt x="0" y="0"/>
                  </a:moveTo>
                  <a:lnTo>
                    <a:pt x="0" y="19534"/>
                  </a:lnTo>
                  <a:lnTo>
                    <a:pt x="2958" y="19534"/>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72" name="Shape 272"/>
            <p:cNvSpPr/>
            <p:nvPr/>
          </p:nvSpPr>
          <p:spPr>
            <a:xfrm>
              <a:off x="1543040" y="4571968"/>
              <a:ext cx="94688" cy="571520"/>
            </a:xfrm>
            <a:custGeom>
              <a:avLst/>
              <a:gdLst/>
              <a:ahLst/>
              <a:cxnLst/>
              <a:rect l="0" t="0" r="0" b="0"/>
              <a:pathLst>
                <a:path w="2959" h="17860" extrusionOk="0">
                  <a:moveTo>
                    <a:pt x="0" y="1"/>
                  </a:moveTo>
                  <a:lnTo>
                    <a:pt x="0" y="17860"/>
                  </a:lnTo>
                  <a:lnTo>
                    <a:pt x="2958" y="17860"/>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73" name="Shape 273"/>
            <p:cNvSpPr/>
            <p:nvPr/>
          </p:nvSpPr>
          <p:spPr>
            <a:xfrm>
              <a:off x="1407296" y="4721984"/>
              <a:ext cx="94688" cy="421504"/>
            </a:xfrm>
            <a:custGeom>
              <a:avLst/>
              <a:gdLst/>
              <a:ahLst/>
              <a:cxnLst/>
              <a:rect l="0" t="0" r="0" b="0"/>
              <a:pathLst>
                <a:path w="2959" h="13172" extrusionOk="0">
                  <a:moveTo>
                    <a:pt x="1" y="1"/>
                  </a:moveTo>
                  <a:lnTo>
                    <a:pt x="1" y="13172"/>
                  </a:lnTo>
                  <a:lnTo>
                    <a:pt x="2959" y="13172"/>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74" name="Shape 274"/>
            <p:cNvSpPr/>
            <p:nvPr/>
          </p:nvSpPr>
          <p:spPr>
            <a:xfrm>
              <a:off x="1821632" y="4457664"/>
              <a:ext cx="92896" cy="685824"/>
            </a:xfrm>
            <a:custGeom>
              <a:avLst/>
              <a:gdLst/>
              <a:ahLst/>
              <a:cxnLst/>
              <a:rect l="0" t="0" r="0" b="0"/>
              <a:pathLst>
                <a:path w="2903" h="21432" extrusionOk="0">
                  <a:moveTo>
                    <a:pt x="1" y="1"/>
                  </a:moveTo>
                  <a:lnTo>
                    <a:pt x="1" y="21432"/>
                  </a:lnTo>
                  <a:lnTo>
                    <a:pt x="2903" y="21432"/>
                  </a:lnTo>
                  <a:lnTo>
                    <a:pt x="2903"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75" name="Shape 275"/>
            <p:cNvSpPr/>
            <p:nvPr/>
          </p:nvSpPr>
          <p:spPr>
            <a:xfrm>
              <a:off x="1685920" y="4638048"/>
              <a:ext cx="94688" cy="505440"/>
            </a:xfrm>
            <a:custGeom>
              <a:avLst/>
              <a:gdLst/>
              <a:ahLst/>
              <a:cxnLst/>
              <a:rect l="0" t="0" r="0" b="0"/>
              <a:pathLst>
                <a:path w="2959" h="15795" extrusionOk="0">
                  <a:moveTo>
                    <a:pt x="0" y="1"/>
                  </a:moveTo>
                  <a:lnTo>
                    <a:pt x="0" y="15795"/>
                  </a:lnTo>
                  <a:lnTo>
                    <a:pt x="2958" y="15795"/>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76" name="Shape 276"/>
            <p:cNvSpPr/>
            <p:nvPr/>
          </p:nvSpPr>
          <p:spPr>
            <a:xfrm>
              <a:off x="2098464" y="4386240"/>
              <a:ext cx="94688" cy="757248"/>
            </a:xfrm>
            <a:custGeom>
              <a:avLst/>
              <a:gdLst/>
              <a:ahLst/>
              <a:cxnLst/>
              <a:rect l="0" t="0" r="0" b="0"/>
              <a:pathLst>
                <a:path w="2959" h="23664" extrusionOk="0">
                  <a:moveTo>
                    <a:pt x="0" y="0"/>
                  </a:moveTo>
                  <a:lnTo>
                    <a:pt x="0" y="23664"/>
                  </a:lnTo>
                  <a:lnTo>
                    <a:pt x="2958" y="23664"/>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77" name="Shape 277"/>
            <p:cNvSpPr/>
            <p:nvPr/>
          </p:nvSpPr>
          <p:spPr>
            <a:xfrm>
              <a:off x="1962720" y="4457664"/>
              <a:ext cx="94688" cy="685824"/>
            </a:xfrm>
            <a:custGeom>
              <a:avLst/>
              <a:gdLst/>
              <a:ahLst/>
              <a:cxnLst/>
              <a:rect l="0" t="0" r="0" b="0"/>
              <a:pathLst>
                <a:path w="2959" h="21432" extrusionOk="0">
                  <a:moveTo>
                    <a:pt x="1" y="1"/>
                  </a:moveTo>
                  <a:lnTo>
                    <a:pt x="1" y="21432"/>
                  </a:lnTo>
                  <a:lnTo>
                    <a:pt x="2959" y="21432"/>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78" name="Shape 278"/>
            <p:cNvSpPr/>
            <p:nvPr/>
          </p:nvSpPr>
          <p:spPr>
            <a:xfrm>
              <a:off x="2375296" y="4711264"/>
              <a:ext cx="94656" cy="432224"/>
            </a:xfrm>
            <a:custGeom>
              <a:avLst/>
              <a:gdLst/>
              <a:ahLst/>
              <a:cxnLst/>
              <a:rect l="0" t="0" r="0" b="0"/>
              <a:pathLst>
                <a:path w="2958" h="13507" extrusionOk="0">
                  <a:moveTo>
                    <a:pt x="0" y="1"/>
                  </a:moveTo>
                  <a:lnTo>
                    <a:pt x="0" y="13507"/>
                  </a:lnTo>
                  <a:lnTo>
                    <a:pt x="2958" y="13507"/>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79" name="Shape 279"/>
            <p:cNvSpPr/>
            <p:nvPr/>
          </p:nvSpPr>
          <p:spPr>
            <a:xfrm>
              <a:off x="2239552" y="4536256"/>
              <a:ext cx="94688" cy="607232"/>
            </a:xfrm>
            <a:custGeom>
              <a:avLst/>
              <a:gdLst/>
              <a:ahLst/>
              <a:cxnLst/>
              <a:rect l="0" t="0" r="0" b="0"/>
              <a:pathLst>
                <a:path w="2959" h="18976" extrusionOk="0">
                  <a:moveTo>
                    <a:pt x="0" y="0"/>
                  </a:moveTo>
                  <a:lnTo>
                    <a:pt x="0" y="18976"/>
                  </a:lnTo>
                  <a:lnTo>
                    <a:pt x="2958" y="18976"/>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80" name="Shape 280"/>
            <p:cNvSpPr/>
            <p:nvPr/>
          </p:nvSpPr>
          <p:spPr>
            <a:xfrm>
              <a:off x="2652096" y="4704128"/>
              <a:ext cx="94688" cy="439360"/>
            </a:xfrm>
            <a:custGeom>
              <a:avLst/>
              <a:gdLst/>
              <a:ahLst/>
              <a:cxnLst/>
              <a:rect l="0" t="0" r="0" b="0"/>
              <a:pathLst>
                <a:path w="2959" h="13730" extrusionOk="0">
                  <a:moveTo>
                    <a:pt x="1" y="1"/>
                  </a:moveTo>
                  <a:lnTo>
                    <a:pt x="1" y="13730"/>
                  </a:lnTo>
                  <a:lnTo>
                    <a:pt x="2959" y="13730"/>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81" name="Shape 281"/>
            <p:cNvSpPr/>
            <p:nvPr/>
          </p:nvSpPr>
          <p:spPr>
            <a:xfrm>
              <a:off x="2516384" y="4764864"/>
              <a:ext cx="94688" cy="378624"/>
            </a:xfrm>
            <a:custGeom>
              <a:avLst/>
              <a:gdLst/>
              <a:ahLst/>
              <a:cxnLst/>
              <a:rect l="0" t="0" r="0" b="0"/>
              <a:pathLst>
                <a:path w="2959" h="11832" extrusionOk="0">
                  <a:moveTo>
                    <a:pt x="0" y="0"/>
                  </a:moveTo>
                  <a:lnTo>
                    <a:pt x="0" y="11832"/>
                  </a:lnTo>
                  <a:lnTo>
                    <a:pt x="2958" y="11832"/>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82" name="Shape 282"/>
            <p:cNvSpPr/>
            <p:nvPr/>
          </p:nvSpPr>
          <p:spPr>
            <a:xfrm>
              <a:off x="2930720" y="4421952"/>
              <a:ext cx="92896" cy="721536"/>
            </a:xfrm>
            <a:custGeom>
              <a:avLst/>
              <a:gdLst/>
              <a:ahLst/>
              <a:cxnLst/>
              <a:rect l="0" t="0" r="0" b="0"/>
              <a:pathLst>
                <a:path w="2903" h="22548" extrusionOk="0">
                  <a:moveTo>
                    <a:pt x="0" y="1"/>
                  </a:moveTo>
                  <a:lnTo>
                    <a:pt x="0" y="22548"/>
                  </a:lnTo>
                  <a:lnTo>
                    <a:pt x="2902" y="22548"/>
                  </a:lnTo>
                  <a:lnTo>
                    <a:pt x="2902"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83" name="Shape 283"/>
            <p:cNvSpPr/>
            <p:nvPr/>
          </p:nvSpPr>
          <p:spPr>
            <a:xfrm>
              <a:off x="2794976" y="4638048"/>
              <a:ext cx="92896" cy="505440"/>
            </a:xfrm>
            <a:custGeom>
              <a:avLst/>
              <a:gdLst/>
              <a:ahLst/>
              <a:cxnLst/>
              <a:rect l="0" t="0" r="0" b="0"/>
              <a:pathLst>
                <a:path w="2903" h="15795" extrusionOk="0">
                  <a:moveTo>
                    <a:pt x="1" y="1"/>
                  </a:moveTo>
                  <a:lnTo>
                    <a:pt x="1" y="15795"/>
                  </a:lnTo>
                  <a:lnTo>
                    <a:pt x="2903" y="15795"/>
                  </a:lnTo>
                  <a:lnTo>
                    <a:pt x="2903"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84" name="Shape 284"/>
            <p:cNvSpPr/>
            <p:nvPr/>
          </p:nvSpPr>
          <p:spPr>
            <a:xfrm>
              <a:off x="3207520" y="4386240"/>
              <a:ext cx="94688" cy="757248"/>
            </a:xfrm>
            <a:custGeom>
              <a:avLst/>
              <a:gdLst/>
              <a:ahLst/>
              <a:cxnLst/>
              <a:rect l="0" t="0" r="0" b="0"/>
              <a:pathLst>
                <a:path w="2959" h="23664" extrusionOk="0">
                  <a:moveTo>
                    <a:pt x="1" y="0"/>
                  </a:moveTo>
                  <a:lnTo>
                    <a:pt x="1" y="23664"/>
                  </a:lnTo>
                  <a:lnTo>
                    <a:pt x="2959" y="23664"/>
                  </a:lnTo>
                  <a:lnTo>
                    <a:pt x="2959"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85" name="Shape 285"/>
            <p:cNvSpPr/>
            <p:nvPr/>
          </p:nvSpPr>
          <p:spPr>
            <a:xfrm>
              <a:off x="3071808" y="4314784"/>
              <a:ext cx="94688" cy="828704"/>
            </a:xfrm>
            <a:custGeom>
              <a:avLst/>
              <a:gdLst/>
              <a:ahLst/>
              <a:cxnLst/>
              <a:rect l="0" t="0" r="0" b="0"/>
              <a:pathLst>
                <a:path w="2959" h="25897" extrusionOk="0">
                  <a:moveTo>
                    <a:pt x="0" y="1"/>
                  </a:moveTo>
                  <a:lnTo>
                    <a:pt x="0" y="25897"/>
                  </a:lnTo>
                  <a:lnTo>
                    <a:pt x="2958" y="25897"/>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86" name="Shape 286"/>
            <p:cNvSpPr/>
            <p:nvPr/>
          </p:nvSpPr>
          <p:spPr>
            <a:xfrm>
              <a:off x="3484352" y="4530912"/>
              <a:ext cx="94688" cy="612576"/>
            </a:xfrm>
            <a:custGeom>
              <a:avLst/>
              <a:gdLst/>
              <a:ahLst/>
              <a:cxnLst/>
              <a:rect l="0" t="0" r="0" b="0"/>
              <a:pathLst>
                <a:path w="2959" h="19143" extrusionOk="0">
                  <a:moveTo>
                    <a:pt x="0" y="0"/>
                  </a:moveTo>
                  <a:lnTo>
                    <a:pt x="0" y="19143"/>
                  </a:lnTo>
                  <a:lnTo>
                    <a:pt x="2958" y="19143"/>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87" name="Shape 287"/>
            <p:cNvSpPr/>
            <p:nvPr/>
          </p:nvSpPr>
          <p:spPr>
            <a:xfrm>
              <a:off x="3348608" y="4314784"/>
              <a:ext cx="94688" cy="828704"/>
            </a:xfrm>
            <a:custGeom>
              <a:avLst/>
              <a:gdLst/>
              <a:ahLst/>
              <a:cxnLst/>
              <a:rect l="0" t="0" r="0" b="0"/>
              <a:pathLst>
                <a:path w="2959" h="25897" extrusionOk="0">
                  <a:moveTo>
                    <a:pt x="1" y="1"/>
                  </a:moveTo>
                  <a:lnTo>
                    <a:pt x="1" y="25897"/>
                  </a:lnTo>
                  <a:lnTo>
                    <a:pt x="2959" y="25897"/>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88" name="Shape 288"/>
            <p:cNvSpPr/>
            <p:nvPr/>
          </p:nvSpPr>
          <p:spPr>
            <a:xfrm>
              <a:off x="3761184" y="4739840"/>
              <a:ext cx="94656" cy="403648"/>
            </a:xfrm>
            <a:custGeom>
              <a:avLst/>
              <a:gdLst/>
              <a:ahLst/>
              <a:cxnLst/>
              <a:rect l="0" t="0" r="0" b="0"/>
              <a:pathLst>
                <a:path w="2958" h="12614" extrusionOk="0">
                  <a:moveTo>
                    <a:pt x="0" y="1"/>
                  </a:moveTo>
                  <a:lnTo>
                    <a:pt x="0" y="12614"/>
                  </a:lnTo>
                  <a:lnTo>
                    <a:pt x="2958" y="12614"/>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89" name="Shape 289"/>
            <p:cNvSpPr/>
            <p:nvPr/>
          </p:nvSpPr>
          <p:spPr>
            <a:xfrm>
              <a:off x="3625440" y="4457664"/>
              <a:ext cx="94688" cy="685824"/>
            </a:xfrm>
            <a:custGeom>
              <a:avLst/>
              <a:gdLst/>
              <a:ahLst/>
              <a:cxnLst/>
              <a:rect l="0" t="0" r="0" b="0"/>
              <a:pathLst>
                <a:path w="2959" h="21432" extrusionOk="0">
                  <a:moveTo>
                    <a:pt x="0" y="1"/>
                  </a:moveTo>
                  <a:lnTo>
                    <a:pt x="0" y="21432"/>
                  </a:lnTo>
                  <a:lnTo>
                    <a:pt x="2958" y="21432"/>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0" name="Shape 290"/>
            <p:cNvSpPr/>
            <p:nvPr/>
          </p:nvSpPr>
          <p:spPr>
            <a:xfrm>
              <a:off x="4037984" y="4638048"/>
              <a:ext cx="94688" cy="505440"/>
            </a:xfrm>
            <a:custGeom>
              <a:avLst/>
              <a:gdLst/>
              <a:ahLst/>
              <a:cxnLst/>
              <a:rect l="0" t="0" r="0" b="0"/>
              <a:pathLst>
                <a:path w="2959" h="15795" extrusionOk="0">
                  <a:moveTo>
                    <a:pt x="1" y="1"/>
                  </a:moveTo>
                  <a:lnTo>
                    <a:pt x="1" y="15795"/>
                  </a:lnTo>
                  <a:lnTo>
                    <a:pt x="2959" y="15795"/>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1" name="Shape 291"/>
            <p:cNvSpPr/>
            <p:nvPr/>
          </p:nvSpPr>
          <p:spPr>
            <a:xfrm>
              <a:off x="3902272" y="4836288"/>
              <a:ext cx="94656" cy="307200"/>
            </a:xfrm>
            <a:custGeom>
              <a:avLst/>
              <a:gdLst/>
              <a:ahLst/>
              <a:cxnLst/>
              <a:rect l="0" t="0" r="0" b="0"/>
              <a:pathLst>
                <a:path w="2958" h="9600" extrusionOk="0">
                  <a:moveTo>
                    <a:pt x="0" y="1"/>
                  </a:moveTo>
                  <a:lnTo>
                    <a:pt x="0" y="9600"/>
                  </a:lnTo>
                  <a:lnTo>
                    <a:pt x="2958" y="9600"/>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2" name="Shape 292"/>
            <p:cNvSpPr/>
            <p:nvPr/>
          </p:nvSpPr>
          <p:spPr>
            <a:xfrm>
              <a:off x="4316608" y="4638048"/>
              <a:ext cx="94688" cy="505440"/>
            </a:xfrm>
            <a:custGeom>
              <a:avLst/>
              <a:gdLst/>
              <a:ahLst/>
              <a:cxnLst/>
              <a:rect l="0" t="0" r="0" b="0"/>
              <a:pathLst>
                <a:path w="2959" h="15795" extrusionOk="0">
                  <a:moveTo>
                    <a:pt x="0" y="1"/>
                  </a:moveTo>
                  <a:lnTo>
                    <a:pt x="0" y="15795"/>
                  </a:lnTo>
                  <a:lnTo>
                    <a:pt x="2958" y="15795"/>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3" name="Shape 293"/>
            <p:cNvSpPr/>
            <p:nvPr/>
          </p:nvSpPr>
          <p:spPr>
            <a:xfrm>
              <a:off x="4180864" y="4739840"/>
              <a:ext cx="94688" cy="403648"/>
            </a:xfrm>
            <a:custGeom>
              <a:avLst/>
              <a:gdLst/>
              <a:ahLst/>
              <a:cxnLst/>
              <a:rect l="0" t="0" r="0" b="0"/>
              <a:pathLst>
                <a:path w="2959" h="12614" extrusionOk="0">
                  <a:moveTo>
                    <a:pt x="0" y="1"/>
                  </a:moveTo>
                  <a:lnTo>
                    <a:pt x="0" y="12614"/>
                  </a:lnTo>
                  <a:lnTo>
                    <a:pt x="2958" y="12614"/>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4" name="Shape 294"/>
            <p:cNvSpPr/>
            <p:nvPr/>
          </p:nvSpPr>
          <p:spPr>
            <a:xfrm>
              <a:off x="4593408" y="4571968"/>
              <a:ext cx="94688" cy="571520"/>
            </a:xfrm>
            <a:custGeom>
              <a:avLst/>
              <a:gdLst/>
              <a:ahLst/>
              <a:cxnLst/>
              <a:rect l="0" t="0" r="0" b="0"/>
              <a:pathLst>
                <a:path w="2959" h="17860" extrusionOk="0">
                  <a:moveTo>
                    <a:pt x="1" y="1"/>
                  </a:moveTo>
                  <a:lnTo>
                    <a:pt x="1" y="17860"/>
                  </a:lnTo>
                  <a:lnTo>
                    <a:pt x="2959" y="17860"/>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5" name="Shape 295"/>
            <p:cNvSpPr/>
            <p:nvPr/>
          </p:nvSpPr>
          <p:spPr>
            <a:xfrm>
              <a:off x="4457696" y="4739840"/>
              <a:ext cx="94688" cy="403648"/>
            </a:xfrm>
            <a:custGeom>
              <a:avLst/>
              <a:gdLst/>
              <a:ahLst/>
              <a:cxnLst/>
              <a:rect l="0" t="0" r="0" b="0"/>
              <a:pathLst>
                <a:path w="2959" h="12614" extrusionOk="0">
                  <a:moveTo>
                    <a:pt x="0" y="1"/>
                  </a:moveTo>
                  <a:lnTo>
                    <a:pt x="0" y="12614"/>
                  </a:lnTo>
                  <a:lnTo>
                    <a:pt x="2958" y="12614"/>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6" name="Shape 296"/>
            <p:cNvSpPr/>
            <p:nvPr/>
          </p:nvSpPr>
          <p:spPr>
            <a:xfrm>
              <a:off x="4870240" y="4386240"/>
              <a:ext cx="94688" cy="757248"/>
            </a:xfrm>
            <a:custGeom>
              <a:avLst/>
              <a:gdLst/>
              <a:ahLst/>
              <a:cxnLst/>
              <a:rect l="0" t="0" r="0" b="0"/>
              <a:pathLst>
                <a:path w="2959" h="23664" extrusionOk="0">
                  <a:moveTo>
                    <a:pt x="0" y="0"/>
                  </a:moveTo>
                  <a:lnTo>
                    <a:pt x="0" y="23664"/>
                  </a:lnTo>
                  <a:lnTo>
                    <a:pt x="2958" y="23664"/>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7" name="Shape 297"/>
            <p:cNvSpPr/>
            <p:nvPr/>
          </p:nvSpPr>
          <p:spPr>
            <a:xfrm>
              <a:off x="4734496" y="4457664"/>
              <a:ext cx="94688" cy="685824"/>
            </a:xfrm>
            <a:custGeom>
              <a:avLst/>
              <a:gdLst/>
              <a:ahLst/>
              <a:cxnLst/>
              <a:rect l="0" t="0" r="0" b="0"/>
              <a:pathLst>
                <a:path w="2959" h="21432" extrusionOk="0">
                  <a:moveTo>
                    <a:pt x="1" y="1"/>
                  </a:moveTo>
                  <a:lnTo>
                    <a:pt x="1" y="21432"/>
                  </a:lnTo>
                  <a:lnTo>
                    <a:pt x="2959" y="21432"/>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8" name="Shape 298"/>
            <p:cNvSpPr/>
            <p:nvPr/>
          </p:nvSpPr>
          <p:spPr>
            <a:xfrm>
              <a:off x="5147072" y="4157632"/>
              <a:ext cx="94656" cy="985856"/>
            </a:xfrm>
            <a:custGeom>
              <a:avLst/>
              <a:gdLst/>
              <a:ahLst/>
              <a:cxnLst/>
              <a:rect l="0" t="0" r="0" b="0"/>
              <a:pathLst>
                <a:path w="2958" h="30808" extrusionOk="0">
                  <a:moveTo>
                    <a:pt x="0" y="1"/>
                  </a:moveTo>
                  <a:lnTo>
                    <a:pt x="0" y="30808"/>
                  </a:lnTo>
                  <a:lnTo>
                    <a:pt x="2958" y="30808"/>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9" name="Shape 299"/>
            <p:cNvSpPr/>
            <p:nvPr/>
          </p:nvSpPr>
          <p:spPr>
            <a:xfrm>
              <a:off x="5011328" y="4229088"/>
              <a:ext cx="94688" cy="914400"/>
            </a:xfrm>
            <a:custGeom>
              <a:avLst/>
              <a:gdLst/>
              <a:ahLst/>
              <a:cxnLst/>
              <a:rect l="0" t="0" r="0" b="0"/>
              <a:pathLst>
                <a:path w="2959" h="28575" extrusionOk="0">
                  <a:moveTo>
                    <a:pt x="0" y="0"/>
                  </a:moveTo>
                  <a:lnTo>
                    <a:pt x="0" y="28575"/>
                  </a:lnTo>
                  <a:lnTo>
                    <a:pt x="2958" y="28575"/>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0" name="Shape 300"/>
            <p:cNvSpPr/>
            <p:nvPr/>
          </p:nvSpPr>
          <p:spPr>
            <a:xfrm>
              <a:off x="5425664" y="4571968"/>
              <a:ext cx="94688" cy="571520"/>
            </a:xfrm>
            <a:custGeom>
              <a:avLst/>
              <a:gdLst/>
              <a:ahLst/>
              <a:cxnLst/>
              <a:rect l="0" t="0" r="0" b="0"/>
              <a:pathLst>
                <a:path w="2959" h="17860" extrusionOk="0">
                  <a:moveTo>
                    <a:pt x="0" y="1"/>
                  </a:moveTo>
                  <a:lnTo>
                    <a:pt x="0" y="17860"/>
                  </a:lnTo>
                  <a:lnTo>
                    <a:pt x="2958" y="17860"/>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1" name="Shape 301"/>
            <p:cNvSpPr/>
            <p:nvPr/>
          </p:nvSpPr>
          <p:spPr>
            <a:xfrm>
              <a:off x="5289920" y="4277280"/>
              <a:ext cx="94688" cy="866208"/>
            </a:xfrm>
            <a:custGeom>
              <a:avLst/>
              <a:gdLst/>
              <a:ahLst/>
              <a:cxnLst/>
              <a:rect l="0" t="0" r="0" b="0"/>
              <a:pathLst>
                <a:path w="2959" h="27069" extrusionOk="0">
                  <a:moveTo>
                    <a:pt x="1" y="1"/>
                  </a:moveTo>
                  <a:lnTo>
                    <a:pt x="1" y="27069"/>
                  </a:lnTo>
                  <a:lnTo>
                    <a:pt x="2959" y="27069"/>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2" name="Shape 302"/>
            <p:cNvSpPr/>
            <p:nvPr/>
          </p:nvSpPr>
          <p:spPr>
            <a:xfrm>
              <a:off x="5702496" y="4721984"/>
              <a:ext cx="94688" cy="421504"/>
            </a:xfrm>
            <a:custGeom>
              <a:avLst/>
              <a:gdLst/>
              <a:ahLst/>
              <a:cxnLst/>
              <a:rect l="0" t="0" r="0" b="0"/>
              <a:pathLst>
                <a:path w="2959" h="13172" extrusionOk="0">
                  <a:moveTo>
                    <a:pt x="0" y="1"/>
                  </a:moveTo>
                  <a:lnTo>
                    <a:pt x="0" y="13172"/>
                  </a:lnTo>
                  <a:lnTo>
                    <a:pt x="2958" y="13172"/>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3" name="Shape 303"/>
            <p:cNvSpPr/>
            <p:nvPr/>
          </p:nvSpPr>
          <p:spPr>
            <a:xfrm>
              <a:off x="5566752" y="4416608"/>
              <a:ext cx="94688" cy="726880"/>
            </a:xfrm>
            <a:custGeom>
              <a:avLst/>
              <a:gdLst/>
              <a:ahLst/>
              <a:cxnLst/>
              <a:rect l="0" t="0" r="0" b="0"/>
              <a:pathLst>
                <a:path w="2959" h="22715" extrusionOk="0">
                  <a:moveTo>
                    <a:pt x="0" y="0"/>
                  </a:moveTo>
                  <a:lnTo>
                    <a:pt x="0" y="22715"/>
                  </a:lnTo>
                  <a:lnTo>
                    <a:pt x="2958" y="22715"/>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4" name="Shape 304"/>
            <p:cNvSpPr/>
            <p:nvPr/>
          </p:nvSpPr>
          <p:spPr>
            <a:xfrm>
              <a:off x="5979296" y="4571968"/>
              <a:ext cx="94688" cy="571520"/>
            </a:xfrm>
            <a:custGeom>
              <a:avLst/>
              <a:gdLst/>
              <a:ahLst/>
              <a:cxnLst/>
              <a:rect l="0" t="0" r="0" b="0"/>
              <a:pathLst>
                <a:path w="2959" h="17860" extrusionOk="0">
                  <a:moveTo>
                    <a:pt x="1" y="1"/>
                  </a:moveTo>
                  <a:lnTo>
                    <a:pt x="1" y="17860"/>
                  </a:lnTo>
                  <a:lnTo>
                    <a:pt x="2959" y="17860"/>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5" name="Shape 305"/>
            <p:cNvSpPr/>
            <p:nvPr/>
          </p:nvSpPr>
          <p:spPr>
            <a:xfrm>
              <a:off x="5843584" y="4813088"/>
              <a:ext cx="94688" cy="330400"/>
            </a:xfrm>
            <a:custGeom>
              <a:avLst/>
              <a:gdLst/>
              <a:ahLst/>
              <a:cxnLst/>
              <a:rect l="0" t="0" r="0" b="0"/>
              <a:pathLst>
                <a:path w="2959" h="10325" extrusionOk="0">
                  <a:moveTo>
                    <a:pt x="0" y="0"/>
                  </a:moveTo>
                  <a:lnTo>
                    <a:pt x="0" y="10325"/>
                  </a:lnTo>
                  <a:lnTo>
                    <a:pt x="2958" y="10325"/>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6" name="Shape 306"/>
            <p:cNvSpPr/>
            <p:nvPr/>
          </p:nvSpPr>
          <p:spPr>
            <a:xfrm>
              <a:off x="6256128" y="4807712"/>
              <a:ext cx="94688" cy="335776"/>
            </a:xfrm>
            <a:custGeom>
              <a:avLst/>
              <a:gdLst/>
              <a:ahLst/>
              <a:cxnLst/>
              <a:rect l="0" t="0" r="0" b="0"/>
              <a:pathLst>
                <a:path w="2959" h="10493" extrusionOk="0">
                  <a:moveTo>
                    <a:pt x="0" y="1"/>
                  </a:moveTo>
                  <a:lnTo>
                    <a:pt x="0" y="10493"/>
                  </a:lnTo>
                  <a:lnTo>
                    <a:pt x="2958" y="10493"/>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7" name="Shape 307"/>
            <p:cNvSpPr/>
            <p:nvPr/>
          </p:nvSpPr>
          <p:spPr>
            <a:xfrm>
              <a:off x="6120384" y="4739840"/>
              <a:ext cx="94688" cy="403648"/>
            </a:xfrm>
            <a:custGeom>
              <a:avLst/>
              <a:gdLst/>
              <a:ahLst/>
              <a:cxnLst/>
              <a:rect l="0" t="0" r="0" b="0"/>
              <a:pathLst>
                <a:path w="2959" h="12614" extrusionOk="0">
                  <a:moveTo>
                    <a:pt x="1" y="1"/>
                  </a:moveTo>
                  <a:lnTo>
                    <a:pt x="1" y="12614"/>
                  </a:lnTo>
                  <a:lnTo>
                    <a:pt x="2959" y="12614"/>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8" name="Shape 308"/>
            <p:cNvSpPr/>
            <p:nvPr/>
          </p:nvSpPr>
          <p:spPr>
            <a:xfrm>
              <a:off x="6534720" y="4505888"/>
              <a:ext cx="92896" cy="637600"/>
            </a:xfrm>
            <a:custGeom>
              <a:avLst/>
              <a:gdLst/>
              <a:ahLst/>
              <a:cxnLst/>
              <a:rect l="0" t="0" r="0" b="0"/>
              <a:pathLst>
                <a:path w="2903" h="19925" extrusionOk="0">
                  <a:moveTo>
                    <a:pt x="1" y="1"/>
                  </a:moveTo>
                  <a:lnTo>
                    <a:pt x="1" y="19925"/>
                  </a:lnTo>
                  <a:lnTo>
                    <a:pt x="2903" y="19925"/>
                  </a:lnTo>
                  <a:lnTo>
                    <a:pt x="2903"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9" name="Shape 309"/>
            <p:cNvSpPr/>
            <p:nvPr/>
          </p:nvSpPr>
          <p:spPr>
            <a:xfrm>
              <a:off x="6399008" y="4739840"/>
              <a:ext cx="92896" cy="403648"/>
            </a:xfrm>
            <a:custGeom>
              <a:avLst/>
              <a:gdLst/>
              <a:ahLst/>
              <a:cxnLst/>
              <a:rect l="0" t="0" r="0" b="0"/>
              <a:pathLst>
                <a:path w="2903" h="12614" extrusionOk="0">
                  <a:moveTo>
                    <a:pt x="0" y="1"/>
                  </a:moveTo>
                  <a:lnTo>
                    <a:pt x="0" y="12614"/>
                  </a:lnTo>
                  <a:lnTo>
                    <a:pt x="2902" y="12614"/>
                  </a:lnTo>
                  <a:lnTo>
                    <a:pt x="2902"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0" name="Shape 310"/>
            <p:cNvSpPr/>
            <p:nvPr/>
          </p:nvSpPr>
          <p:spPr>
            <a:xfrm>
              <a:off x="6811552" y="4807712"/>
              <a:ext cx="94688" cy="335776"/>
            </a:xfrm>
            <a:custGeom>
              <a:avLst/>
              <a:gdLst/>
              <a:ahLst/>
              <a:cxnLst/>
              <a:rect l="0" t="0" r="0" b="0"/>
              <a:pathLst>
                <a:path w="2959" h="10493" extrusionOk="0">
                  <a:moveTo>
                    <a:pt x="0" y="1"/>
                  </a:moveTo>
                  <a:lnTo>
                    <a:pt x="0" y="10493"/>
                  </a:lnTo>
                  <a:lnTo>
                    <a:pt x="2958" y="10493"/>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1" name="Shape 311"/>
            <p:cNvSpPr/>
            <p:nvPr/>
          </p:nvSpPr>
          <p:spPr>
            <a:xfrm>
              <a:off x="6675808" y="4614848"/>
              <a:ext cx="94688" cy="528640"/>
            </a:xfrm>
            <a:custGeom>
              <a:avLst/>
              <a:gdLst/>
              <a:ahLst/>
              <a:cxnLst/>
              <a:rect l="0" t="0" r="0" b="0"/>
              <a:pathLst>
                <a:path w="2959" h="16520" extrusionOk="0">
                  <a:moveTo>
                    <a:pt x="1" y="0"/>
                  </a:moveTo>
                  <a:lnTo>
                    <a:pt x="1" y="16520"/>
                  </a:lnTo>
                  <a:lnTo>
                    <a:pt x="2959" y="16520"/>
                  </a:lnTo>
                  <a:lnTo>
                    <a:pt x="2959"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2" name="Shape 312"/>
            <p:cNvSpPr/>
            <p:nvPr/>
          </p:nvSpPr>
          <p:spPr>
            <a:xfrm>
              <a:off x="7088384" y="4739840"/>
              <a:ext cx="94688" cy="403648"/>
            </a:xfrm>
            <a:custGeom>
              <a:avLst/>
              <a:gdLst/>
              <a:ahLst/>
              <a:cxnLst/>
              <a:rect l="0" t="0" r="0" b="0"/>
              <a:pathLst>
                <a:path w="2959" h="12614" extrusionOk="0">
                  <a:moveTo>
                    <a:pt x="0" y="1"/>
                  </a:moveTo>
                  <a:lnTo>
                    <a:pt x="0" y="12614"/>
                  </a:lnTo>
                  <a:lnTo>
                    <a:pt x="2958" y="12614"/>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3" name="Shape 313"/>
            <p:cNvSpPr/>
            <p:nvPr/>
          </p:nvSpPr>
          <p:spPr>
            <a:xfrm>
              <a:off x="6952640" y="4530912"/>
              <a:ext cx="94688" cy="612576"/>
            </a:xfrm>
            <a:custGeom>
              <a:avLst/>
              <a:gdLst/>
              <a:ahLst/>
              <a:cxnLst/>
              <a:rect l="0" t="0" r="0" b="0"/>
              <a:pathLst>
                <a:path w="2959" h="19143" extrusionOk="0">
                  <a:moveTo>
                    <a:pt x="0" y="0"/>
                  </a:moveTo>
                  <a:lnTo>
                    <a:pt x="0" y="19143"/>
                  </a:lnTo>
                  <a:lnTo>
                    <a:pt x="2958" y="19143"/>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4" name="Shape 314"/>
            <p:cNvSpPr/>
            <p:nvPr/>
          </p:nvSpPr>
          <p:spPr>
            <a:xfrm>
              <a:off x="7365184" y="4739840"/>
              <a:ext cx="94688" cy="403648"/>
            </a:xfrm>
            <a:custGeom>
              <a:avLst/>
              <a:gdLst/>
              <a:ahLst/>
              <a:cxnLst/>
              <a:rect l="0" t="0" r="0" b="0"/>
              <a:pathLst>
                <a:path w="2959" h="12614" extrusionOk="0">
                  <a:moveTo>
                    <a:pt x="1" y="1"/>
                  </a:moveTo>
                  <a:lnTo>
                    <a:pt x="1" y="12614"/>
                  </a:lnTo>
                  <a:lnTo>
                    <a:pt x="2959" y="12614"/>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5" name="Shape 315"/>
            <p:cNvSpPr/>
            <p:nvPr/>
          </p:nvSpPr>
          <p:spPr>
            <a:xfrm>
              <a:off x="7229472" y="4825568"/>
              <a:ext cx="94688" cy="317920"/>
            </a:xfrm>
            <a:custGeom>
              <a:avLst/>
              <a:gdLst/>
              <a:ahLst/>
              <a:cxnLst/>
              <a:rect l="0" t="0" r="0" b="0"/>
              <a:pathLst>
                <a:path w="2959" h="9935" extrusionOk="0">
                  <a:moveTo>
                    <a:pt x="0" y="1"/>
                  </a:moveTo>
                  <a:lnTo>
                    <a:pt x="0" y="9935"/>
                  </a:lnTo>
                  <a:lnTo>
                    <a:pt x="2958" y="9935"/>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6" name="Shape 316"/>
            <p:cNvSpPr/>
            <p:nvPr/>
          </p:nvSpPr>
          <p:spPr>
            <a:xfrm>
              <a:off x="7643808" y="4632704"/>
              <a:ext cx="92896" cy="510784"/>
            </a:xfrm>
            <a:custGeom>
              <a:avLst/>
              <a:gdLst/>
              <a:ahLst/>
              <a:cxnLst/>
              <a:rect l="0" t="0" r="0" b="0"/>
              <a:pathLst>
                <a:path w="2903" h="15962" extrusionOk="0">
                  <a:moveTo>
                    <a:pt x="0" y="0"/>
                  </a:moveTo>
                  <a:lnTo>
                    <a:pt x="0" y="15962"/>
                  </a:lnTo>
                  <a:lnTo>
                    <a:pt x="2902" y="15962"/>
                  </a:lnTo>
                  <a:lnTo>
                    <a:pt x="2902"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7" name="Shape 317"/>
            <p:cNvSpPr/>
            <p:nvPr/>
          </p:nvSpPr>
          <p:spPr>
            <a:xfrm>
              <a:off x="7506272" y="4963104"/>
              <a:ext cx="94688" cy="180384"/>
            </a:xfrm>
            <a:custGeom>
              <a:avLst/>
              <a:gdLst/>
              <a:ahLst/>
              <a:cxnLst/>
              <a:rect l="0" t="0" r="0" b="0"/>
              <a:pathLst>
                <a:path w="2959" h="5637" extrusionOk="0">
                  <a:moveTo>
                    <a:pt x="1" y="0"/>
                  </a:moveTo>
                  <a:lnTo>
                    <a:pt x="1" y="5637"/>
                  </a:lnTo>
                  <a:lnTo>
                    <a:pt x="2959" y="5637"/>
                  </a:lnTo>
                  <a:lnTo>
                    <a:pt x="2959"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8" name="Shape 318"/>
            <p:cNvSpPr/>
            <p:nvPr/>
          </p:nvSpPr>
          <p:spPr>
            <a:xfrm>
              <a:off x="7920608" y="4909504"/>
              <a:ext cx="94688" cy="233984"/>
            </a:xfrm>
            <a:custGeom>
              <a:avLst/>
              <a:gdLst/>
              <a:ahLst/>
              <a:cxnLst/>
              <a:rect l="0" t="0" r="0" b="0"/>
              <a:pathLst>
                <a:path w="2959" h="7312" extrusionOk="0">
                  <a:moveTo>
                    <a:pt x="1" y="1"/>
                  </a:moveTo>
                  <a:lnTo>
                    <a:pt x="1" y="7312"/>
                  </a:lnTo>
                  <a:lnTo>
                    <a:pt x="2959" y="7312"/>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9" name="Shape 319"/>
            <p:cNvSpPr/>
            <p:nvPr/>
          </p:nvSpPr>
          <p:spPr>
            <a:xfrm>
              <a:off x="7784896" y="4777344"/>
              <a:ext cx="94688" cy="366144"/>
            </a:xfrm>
            <a:custGeom>
              <a:avLst/>
              <a:gdLst/>
              <a:ahLst/>
              <a:cxnLst/>
              <a:rect l="0" t="0" r="0" b="0"/>
              <a:pathLst>
                <a:path w="2959" h="11442" extrusionOk="0">
                  <a:moveTo>
                    <a:pt x="0" y="1"/>
                  </a:moveTo>
                  <a:lnTo>
                    <a:pt x="0" y="11442"/>
                  </a:lnTo>
                  <a:lnTo>
                    <a:pt x="2958" y="11442"/>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20" name="Shape 320"/>
            <p:cNvSpPr/>
            <p:nvPr/>
          </p:nvSpPr>
          <p:spPr>
            <a:xfrm>
              <a:off x="8197440" y="4571968"/>
              <a:ext cx="94688" cy="571520"/>
            </a:xfrm>
            <a:custGeom>
              <a:avLst/>
              <a:gdLst/>
              <a:ahLst/>
              <a:cxnLst/>
              <a:rect l="0" t="0" r="0" b="0"/>
              <a:pathLst>
                <a:path w="2959" h="17860" extrusionOk="0">
                  <a:moveTo>
                    <a:pt x="0" y="1"/>
                  </a:moveTo>
                  <a:lnTo>
                    <a:pt x="0" y="17860"/>
                  </a:lnTo>
                  <a:lnTo>
                    <a:pt x="2958" y="17860"/>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21" name="Shape 321"/>
            <p:cNvSpPr/>
            <p:nvPr/>
          </p:nvSpPr>
          <p:spPr>
            <a:xfrm>
              <a:off x="8061696" y="4777344"/>
              <a:ext cx="94688" cy="366144"/>
            </a:xfrm>
            <a:custGeom>
              <a:avLst/>
              <a:gdLst/>
              <a:ahLst/>
              <a:cxnLst/>
              <a:rect l="0" t="0" r="0" b="0"/>
              <a:pathLst>
                <a:path w="2959" h="11442" extrusionOk="0">
                  <a:moveTo>
                    <a:pt x="1" y="1"/>
                  </a:moveTo>
                  <a:lnTo>
                    <a:pt x="1" y="11442"/>
                  </a:lnTo>
                  <a:lnTo>
                    <a:pt x="2959" y="11442"/>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22" name="Shape 322"/>
            <p:cNvSpPr/>
            <p:nvPr/>
          </p:nvSpPr>
          <p:spPr>
            <a:xfrm>
              <a:off x="8474272" y="4721984"/>
              <a:ext cx="94656" cy="421504"/>
            </a:xfrm>
            <a:custGeom>
              <a:avLst/>
              <a:gdLst/>
              <a:ahLst/>
              <a:cxnLst/>
              <a:rect l="0" t="0" r="0" b="0"/>
              <a:pathLst>
                <a:path w="2958" h="13172" extrusionOk="0">
                  <a:moveTo>
                    <a:pt x="0" y="1"/>
                  </a:moveTo>
                  <a:lnTo>
                    <a:pt x="0" y="13172"/>
                  </a:lnTo>
                  <a:lnTo>
                    <a:pt x="2958" y="13172"/>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23" name="Shape 323"/>
            <p:cNvSpPr/>
            <p:nvPr/>
          </p:nvSpPr>
          <p:spPr>
            <a:xfrm>
              <a:off x="8338528" y="4488032"/>
              <a:ext cx="94688" cy="655456"/>
            </a:xfrm>
            <a:custGeom>
              <a:avLst/>
              <a:gdLst/>
              <a:ahLst/>
              <a:cxnLst/>
              <a:rect l="0" t="0" r="0" b="0"/>
              <a:pathLst>
                <a:path w="2959" h="20483" extrusionOk="0">
                  <a:moveTo>
                    <a:pt x="0" y="1"/>
                  </a:moveTo>
                  <a:lnTo>
                    <a:pt x="0" y="20483"/>
                  </a:lnTo>
                  <a:lnTo>
                    <a:pt x="2958" y="20483"/>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24" name="Shape 324"/>
            <p:cNvSpPr/>
            <p:nvPr/>
          </p:nvSpPr>
          <p:spPr>
            <a:xfrm>
              <a:off x="8751072" y="4409440"/>
              <a:ext cx="94688" cy="734048"/>
            </a:xfrm>
            <a:custGeom>
              <a:avLst/>
              <a:gdLst/>
              <a:ahLst/>
              <a:cxnLst/>
              <a:rect l="0" t="0" r="0" b="0"/>
              <a:pathLst>
                <a:path w="2959" h="22939" extrusionOk="0">
                  <a:moveTo>
                    <a:pt x="1" y="1"/>
                  </a:moveTo>
                  <a:lnTo>
                    <a:pt x="1" y="22939"/>
                  </a:lnTo>
                  <a:lnTo>
                    <a:pt x="2959" y="22939"/>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25" name="Shape 325"/>
            <p:cNvSpPr/>
            <p:nvPr/>
          </p:nvSpPr>
          <p:spPr>
            <a:xfrm>
              <a:off x="8615360" y="4295168"/>
              <a:ext cx="94688" cy="848320"/>
            </a:xfrm>
            <a:custGeom>
              <a:avLst/>
              <a:gdLst/>
              <a:ahLst/>
              <a:cxnLst/>
              <a:rect l="0" t="0" r="0" b="0"/>
              <a:pathLst>
                <a:path w="2959" h="26510" extrusionOk="0">
                  <a:moveTo>
                    <a:pt x="0" y="0"/>
                  </a:moveTo>
                  <a:lnTo>
                    <a:pt x="0" y="26510"/>
                  </a:lnTo>
                  <a:lnTo>
                    <a:pt x="2958" y="26510"/>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26" name="Shape 326"/>
            <p:cNvSpPr/>
            <p:nvPr/>
          </p:nvSpPr>
          <p:spPr>
            <a:xfrm>
              <a:off x="9029696" y="4409440"/>
              <a:ext cx="92896" cy="734048"/>
            </a:xfrm>
            <a:custGeom>
              <a:avLst/>
              <a:gdLst/>
              <a:ahLst/>
              <a:cxnLst/>
              <a:rect l="0" t="0" r="0" b="0"/>
              <a:pathLst>
                <a:path w="2903" h="22939" extrusionOk="0">
                  <a:moveTo>
                    <a:pt x="0" y="1"/>
                  </a:moveTo>
                  <a:lnTo>
                    <a:pt x="0" y="22939"/>
                  </a:lnTo>
                  <a:lnTo>
                    <a:pt x="2902" y="22939"/>
                  </a:lnTo>
                  <a:lnTo>
                    <a:pt x="2902"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27" name="Shape 327"/>
            <p:cNvSpPr/>
            <p:nvPr/>
          </p:nvSpPr>
          <p:spPr>
            <a:xfrm>
              <a:off x="8893952" y="4180864"/>
              <a:ext cx="92896" cy="962624"/>
            </a:xfrm>
            <a:custGeom>
              <a:avLst/>
              <a:gdLst/>
              <a:ahLst/>
              <a:cxnLst/>
              <a:rect l="0" t="0" r="0" b="0"/>
              <a:pathLst>
                <a:path w="2903" h="30082" extrusionOk="0">
                  <a:moveTo>
                    <a:pt x="1" y="0"/>
                  </a:moveTo>
                  <a:lnTo>
                    <a:pt x="1" y="30082"/>
                  </a:lnTo>
                  <a:lnTo>
                    <a:pt x="2903" y="30082"/>
                  </a:lnTo>
                  <a:lnTo>
                    <a:pt x="2903"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328" name="Shape 328"/>
          <p:cNvSpPr/>
          <p:nvPr/>
        </p:nvSpPr>
        <p:spPr>
          <a:xfrm>
            <a:off x="0" y="3579000"/>
            <a:ext cx="9144000" cy="1293056"/>
          </a:xfrm>
          <a:custGeom>
            <a:avLst/>
            <a:gdLst/>
            <a:ahLst/>
            <a:cxnLst/>
            <a:rect l="0" t="0" r="0" b="0"/>
            <a:pathLst>
              <a:path w="285750" h="40408" extrusionOk="0">
                <a:moveTo>
                  <a:pt x="160288" y="224"/>
                </a:moveTo>
                <a:lnTo>
                  <a:pt x="160455" y="279"/>
                </a:lnTo>
                <a:lnTo>
                  <a:pt x="160623" y="335"/>
                </a:lnTo>
                <a:lnTo>
                  <a:pt x="160679" y="503"/>
                </a:lnTo>
                <a:lnTo>
                  <a:pt x="160734" y="670"/>
                </a:lnTo>
                <a:lnTo>
                  <a:pt x="160679" y="838"/>
                </a:lnTo>
                <a:lnTo>
                  <a:pt x="160623" y="1005"/>
                </a:lnTo>
                <a:lnTo>
                  <a:pt x="160455" y="1061"/>
                </a:lnTo>
                <a:lnTo>
                  <a:pt x="160288" y="1117"/>
                </a:lnTo>
                <a:lnTo>
                  <a:pt x="160120" y="1061"/>
                </a:lnTo>
                <a:lnTo>
                  <a:pt x="159953" y="1005"/>
                </a:lnTo>
                <a:lnTo>
                  <a:pt x="159897" y="838"/>
                </a:lnTo>
                <a:lnTo>
                  <a:pt x="159841" y="670"/>
                </a:lnTo>
                <a:lnTo>
                  <a:pt x="159897" y="503"/>
                </a:lnTo>
                <a:lnTo>
                  <a:pt x="159953" y="335"/>
                </a:lnTo>
                <a:lnTo>
                  <a:pt x="160120" y="279"/>
                </a:lnTo>
                <a:lnTo>
                  <a:pt x="160288" y="224"/>
                </a:lnTo>
                <a:close/>
                <a:moveTo>
                  <a:pt x="264319" y="670"/>
                </a:moveTo>
                <a:lnTo>
                  <a:pt x="264486" y="726"/>
                </a:lnTo>
                <a:lnTo>
                  <a:pt x="264654" y="782"/>
                </a:lnTo>
                <a:lnTo>
                  <a:pt x="264709" y="949"/>
                </a:lnTo>
                <a:lnTo>
                  <a:pt x="264765" y="1117"/>
                </a:lnTo>
                <a:lnTo>
                  <a:pt x="264709" y="1284"/>
                </a:lnTo>
                <a:lnTo>
                  <a:pt x="264654" y="1451"/>
                </a:lnTo>
                <a:lnTo>
                  <a:pt x="264486" y="1507"/>
                </a:lnTo>
                <a:lnTo>
                  <a:pt x="264319" y="1563"/>
                </a:lnTo>
                <a:lnTo>
                  <a:pt x="264151" y="1507"/>
                </a:lnTo>
                <a:lnTo>
                  <a:pt x="263984" y="1451"/>
                </a:lnTo>
                <a:lnTo>
                  <a:pt x="263928" y="1284"/>
                </a:lnTo>
                <a:lnTo>
                  <a:pt x="263872" y="1117"/>
                </a:lnTo>
                <a:lnTo>
                  <a:pt x="263928" y="949"/>
                </a:lnTo>
                <a:lnTo>
                  <a:pt x="263984" y="782"/>
                </a:lnTo>
                <a:lnTo>
                  <a:pt x="264151" y="726"/>
                </a:lnTo>
                <a:lnTo>
                  <a:pt x="264319" y="670"/>
                </a:lnTo>
                <a:close/>
                <a:moveTo>
                  <a:pt x="281508" y="2902"/>
                </a:moveTo>
                <a:lnTo>
                  <a:pt x="281676" y="2958"/>
                </a:lnTo>
                <a:lnTo>
                  <a:pt x="281843" y="3014"/>
                </a:lnTo>
                <a:lnTo>
                  <a:pt x="281899" y="3182"/>
                </a:lnTo>
                <a:lnTo>
                  <a:pt x="281955" y="3349"/>
                </a:lnTo>
                <a:lnTo>
                  <a:pt x="281899" y="3516"/>
                </a:lnTo>
                <a:lnTo>
                  <a:pt x="281843" y="3684"/>
                </a:lnTo>
                <a:lnTo>
                  <a:pt x="281676" y="3740"/>
                </a:lnTo>
                <a:lnTo>
                  <a:pt x="281508" y="3795"/>
                </a:lnTo>
                <a:lnTo>
                  <a:pt x="281341" y="3740"/>
                </a:lnTo>
                <a:lnTo>
                  <a:pt x="281174" y="3684"/>
                </a:lnTo>
                <a:lnTo>
                  <a:pt x="281118" y="3516"/>
                </a:lnTo>
                <a:lnTo>
                  <a:pt x="281062" y="3349"/>
                </a:lnTo>
                <a:lnTo>
                  <a:pt x="281118" y="3182"/>
                </a:lnTo>
                <a:lnTo>
                  <a:pt x="281174" y="3014"/>
                </a:lnTo>
                <a:lnTo>
                  <a:pt x="281341" y="2958"/>
                </a:lnTo>
                <a:lnTo>
                  <a:pt x="281508" y="2902"/>
                </a:lnTo>
                <a:close/>
                <a:moveTo>
                  <a:pt x="177701" y="6251"/>
                </a:moveTo>
                <a:lnTo>
                  <a:pt x="177868" y="6307"/>
                </a:lnTo>
                <a:lnTo>
                  <a:pt x="178036" y="6363"/>
                </a:lnTo>
                <a:lnTo>
                  <a:pt x="178091" y="6530"/>
                </a:lnTo>
                <a:lnTo>
                  <a:pt x="178147" y="6698"/>
                </a:lnTo>
                <a:lnTo>
                  <a:pt x="178091" y="6865"/>
                </a:lnTo>
                <a:lnTo>
                  <a:pt x="178036" y="7032"/>
                </a:lnTo>
                <a:lnTo>
                  <a:pt x="177868" y="7088"/>
                </a:lnTo>
                <a:lnTo>
                  <a:pt x="177701" y="7144"/>
                </a:lnTo>
                <a:lnTo>
                  <a:pt x="177533" y="7088"/>
                </a:lnTo>
                <a:lnTo>
                  <a:pt x="177366" y="7032"/>
                </a:lnTo>
                <a:lnTo>
                  <a:pt x="177310" y="6865"/>
                </a:lnTo>
                <a:lnTo>
                  <a:pt x="177254" y="6698"/>
                </a:lnTo>
                <a:lnTo>
                  <a:pt x="177310" y="6530"/>
                </a:lnTo>
                <a:lnTo>
                  <a:pt x="177366" y="6363"/>
                </a:lnTo>
                <a:lnTo>
                  <a:pt x="177533" y="6307"/>
                </a:lnTo>
                <a:lnTo>
                  <a:pt x="177701" y="6251"/>
                </a:lnTo>
                <a:close/>
                <a:moveTo>
                  <a:pt x="90860" y="12055"/>
                </a:moveTo>
                <a:lnTo>
                  <a:pt x="91027" y="12111"/>
                </a:lnTo>
                <a:lnTo>
                  <a:pt x="91194" y="12167"/>
                </a:lnTo>
                <a:lnTo>
                  <a:pt x="91250" y="12334"/>
                </a:lnTo>
                <a:lnTo>
                  <a:pt x="91306" y="12502"/>
                </a:lnTo>
                <a:lnTo>
                  <a:pt x="91250" y="12669"/>
                </a:lnTo>
                <a:lnTo>
                  <a:pt x="91194" y="12837"/>
                </a:lnTo>
                <a:lnTo>
                  <a:pt x="91027" y="12893"/>
                </a:lnTo>
                <a:lnTo>
                  <a:pt x="90860" y="12948"/>
                </a:lnTo>
                <a:lnTo>
                  <a:pt x="90692" y="12893"/>
                </a:lnTo>
                <a:lnTo>
                  <a:pt x="90525" y="12837"/>
                </a:lnTo>
                <a:lnTo>
                  <a:pt x="90469" y="12669"/>
                </a:lnTo>
                <a:lnTo>
                  <a:pt x="90413" y="12502"/>
                </a:lnTo>
                <a:lnTo>
                  <a:pt x="90469" y="12334"/>
                </a:lnTo>
                <a:lnTo>
                  <a:pt x="90525" y="12167"/>
                </a:lnTo>
                <a:lnTo>
                  <a:pt x="90692" y="12111"/>
                </a:lnTo>
                <a:lnTo>
                  <a:pt x="90860" y="12055"/>
                </a:lnTo>
                <a:close/>
                <a:moveTo>
                  <a:pt x="246683" y="15404"/>
                </a:moveTo>
                <a:lnTo>
                  <a:pt x="246850" y="15460"/>
                </a:lnTo>
                <a:lnTo>
                  <a:pt x="247017" y="15516"/>
                </a:lnTo>
                <a:lnTo>
                  <a:pt x="247073" y="15683"/>
                </a:lnTo>
                <a:lnTo>
                  <a:pt x="247129" y="15851"/>
                </a:lnTo>
                <a:lnTo>
                  <a:pt x="247073" y="16018"/>
                </a:lnTo>
                <a:lnTo>
                  <a:pt x="247017" y="16185"/>
                </a:lnTo>
                <a:lnTo>
                  <a:pt x="246850" y="16241"/>
                </a:lnTo>
                <a:lnTo>
                  <a:pt x="246683" y="16297"/>
                </a:lnTo>
                <a:lnTo>
                  <a:pt x="246515" y="16241"/>
                </a:lnTo>
                <a:lnTo>
                  <a:pt x="246348" y="16185"/>
                </a:lnTo>
                <a:lnTo>
                  <a:pt x="246292" y="16018"/>
                </a:lnTo>
                <a:lnTo>
                  <a:pt x="246236" y="15851"/>
                </a:lnTo>
                <a:lnTo>
                  <a:pt x="246292" y="15683"/>
                </a:lnTo>
                <a:lnTo>
                  <a:pt x="246348" y="15516"/>
                </a:lnTo>
                <a:lnTo>
                  <a:pt x="246515" y="15460"/>
                </a:lnTo>
                <a:lnTo>
                  <a:pt x="246683" y="15404"/>
                </a:lnTo>
                <a:close/>
                <a:moveTo>
                  <a:pt x="142875" y="15627"/>
                </a:moveTo>
                <a:lnTo>
                  <a:pt x="143042" y="15683"/>
                </a:lnTo>
                <a:lnTo>
                  <a:pt x="143210" y="15739"/>
                </a:lnTo>
                <a:lnTo>
                  <a:pt x="143266" y="15906"/>
                </a:lnTo>
                <a:lnTo>
                  <a:pt x="143321" y="16074"/>
                </a:lnTo>
                <a:lnTo>
                  <a:pt x="143266" y="16241"/>
                </a:lnTo>
                <a:lnTo>
                  <a:pt x="143210" y="16409"/>
                </a:lnTo>
                <a:lnTo>
                  <a:pt x="143042" y="16464"/>
                </a:lnTo>
                <a:lnTo>
                  <a:pt x="142875" y="16520"/>
                </a:lnTo>
                <a:lnTo>
                  <a:pt x="142708" y="16464"/>
                </a:lnTo>
                <a:lnTo>
                  <a:pt x="142540" y="16409"/>
                </a:lnTo>
                <a:lnTo>
                  <a:pt x="142484" y="16241"/>
                </a:lnTo>
                <a:lnTo>
                  <a:pt x="142429" y="16074"/>
                </a:lnTo>
                <a:lnTo>
                  <a:pt x="142484" y="15906"/>
                </a:lnTo>
                <a:lnTo>
                  <a:pt x="142540" y="15739"/>
                </a:lnTo>
                <a:lnTo>
                  <a:pt x="142708" y="15683"/>
                </a:lnTo>
                <a:lnTo>
                  <a:pt x="142875" y="15627"/>
                </a:lnTo>
                <a:close/>
                <a:moveTo>
                  <a:pt x="125685" y="17413"/>
                </a:moveTo>
                <a:lnTo>
                  <a:pt x="125853" y="17469"/>
                </a:lnTo>
                <a:lnTo>
                  <a:pt x="126020" y="17525"/>
                </a:lnTo>
                <a:lnTo>
                  <a:pt x="126076" y="17692"/>
                </a:lnTo>
                <a:lnTo>
                  <a:pt x="126132" y="17860"/>
                </a:lnTo>
                <a:lnTo>
                  <a:pt x="126076" y="18027"/>
                </a:lnTo>
                <a:lnTo>
                  <a:pt x="126020" y="18195"/>
                </a:lnTo>
                <a:lnTo>
                  <a:pt x="125853" y="18250"/>
                </a:lnTo>
                <a:lnTo>
                  <a:pt x="125685" y="18306"/>
                </a:lnTo>
                <a:lnTo>
                  <a:pt x="125518" y="18250"/>
                </a:lnTo>
                <a:lnTo>
                  <a:pt x="125350" y="18195"/>
                </a:lnTo>
                <a:lnTo>
                  <a:pt x="125295" y="18027"/>
                </a:lnTo>
                <a:lnTo>
                  <a:pt x="125239" y="17860"/>
                </a:lnTo>
                <a:lnTo>
                  <a:pt x="125295" y="17692"/>
                </a:lnTo>
                <a:lnTo>
                  <a:pt x="125350" y="17525"/>
                </a:lnTo>
                <a:lnTo>
                  <a:pt x="125518" y="17469"/>
                </a:lnTo>
                <a:lnTo>
                  <a:pt x="125685" y="17413"/>
                </a:lnTo>
                <a:close/>
                <a:moveTo>
                  <a:pt x="73670" y="17636"/>
                </a:moveTo>
                <a:lnTo>
                  <a:pt x="73837" y="17692"/>
                </a:lnTo>
                <a:lnTo>
                  <a:pt x="74005" y="17748"/>
                </a:lnTo>
                <a:lnTo>
                  <a:pt x="74061" y="17915"/>
                </a:lnTo>
                <a:lnTo>
                  <a:pt x="74116" y="18083"/>
                </a:lnTo>
                <a:lnTo>
                  <a:pt x="74061" y="18250"/>
                </a:lnTo>
                <a:lnTo>
                  <a:pt x="74005" y="18418"/>
                </a:lnTo>
                <a:lnTo>
                  <a:pt x="73837" y="18474"/>
                </a:lnTo>
                <a:lnTo>
                  <a:pt x="73670" y="18529"/>
                </a:lnTo>
                <a:lnTo>
                  <a:pt x="73502" y="18474"/>
                </a:lnTo>
                <a:lnTo>
                  <a:pt x="73335" y="18418"/>
                </a:lnTo>
                <a:lnTo>
                  <a:pt x="73279" y="18250"/>
                </a:lnTo>
                <a:lnTo>
                  <a:pt x="73223" y="18083"/>
                </a:lnTo>
                <a:lnTo>
                  <a:pt x="73279" y="17915"/>
                </a:lnTo>
                <a:lnTo>
                  <a:pt x="73335" y="17748"/>
                </a:lnTo>
                <a:lnTo>
                  <a:pt x="73502" y="17692"/>
                </a:lnTo>
                <a:lnTo>
                  <a:pt x="73670" y="17636"/>
                </a:lnTo>
                <a:close/>
                <a:moveTo>
                  <a:pt x="21543" y="17971"/>
                </a:moveTo>
                <a:lnTo>
                  <a:pt x="21710" y="18027"/>
                </a:lnTo>
                <a:lnTo>
                  <a:pt x="21878" y="18083"/>
                </a:lnTo>
                <a:lnTo>
                  <a:pt x="21934" y="18250"/>
                </a:lnTo>
                <a:lnTo>
                  <a:pt x="21989" y="18418"/>
                </a:lnTo>
                <a:lnTo>
                  <a:pt x="21934" y="18585"/>
                </a:lnTo>
                <a:lnTo>
                  <a:pt x="21878" y="18753"/>
                </a:lnTo>
                <a:lnTo>
                  <a:pt x="21710" y="18808"/>
                </a:lnTo>
                <a:lnTo>
                  <a:pt x="21543" y="18864"/>
                </a:lnTo>
                <a:lnTo>
                  <a:pt x="21375" y="18808"/>
                </a:lnTo>
                <a:lnTo>
                  <a:pt x="21208" y="18753"/>
                </a:lnTo>
                <a:lnTo>
                  <a:pt x="21152" y="18585"/>
                </a:lnTo>
                <a:lnTo>
                  <a:pt x="21096" y="18418"/>
                </a:lnTo>
                <a:lnTo>
                  <a:pt x="21152" y="18250"/>
                </a:lnTo>
                <a:lnTo>
                  <a:pt x="21208" y="18083"/>
                </a:lnTo>
                <a:lnTo>
                  <a:pt x="21375" y="18027"/>
                </a:lnTo>
                <a:lnTo>
                  <a:pt x="21543" y="17971"/>
                </a:lnTo>
                <a:close/>
                <a:moveTo>
                  <a:pt x="229716" y="22101"/>
                </a:moveTo>
                <a:lnTo>
                  <a:pt x="229884" y="22157"/>
                </a:lnTo>
                <a:lnTo>
                  <a:pt x="230051" y="22213"/>
                </a:lnTo>
                <a:lnTo>
                  <a:pt x="230107" y="22380"/>
                </a:lnTo>
                <a:lnTo>
                  <a:pt x="230163" y="22548"/>
                </a:lnTo>
                <a:lnTo>
                  <a:pt x="230107" y="22715"/>
                </a:lnTo>
                <a:lnTo>
                  <a:pt x="230051" y="22883"/>
                </a:lnTo>
                <a:lnTo>
                  <a:pt x="229884" y="22938"/>
                </a:lnTo>
                <a:lnTo>
                  <a:pt x="229716" y="22994"/>
                </a:lnTo>
                <a:lnTo>
                  <a:pt x="229549" y="22938"/>
                </a:lnTo>
                <a:lnTo>
                  <a:pt x="229381" y="22883"/>
                </a:lnTo>
                <a:lnTo>
                  <a:pt x="229326" y="22715"/>
                </a:lnTo>
                <a:lnTo>
                  <a:pt x="229270" y="22548"/>
                </a:lnTo>
                <a:lnTo>
                  <a:pt x="229326" y="22380"/>
                </a:lnTo>
                <a:lnTo>
                  <a:pt x="229381" y="22213"/>
                </a:lnTo>
                <a:lnTo>
                  <a:pt x="229549" y="22157"/>
                </a:lnTo>
                <a:lnTo>
                  <a:pt x="229716" y="22101"/>
                </a:lnTo>
                <a:close/>
                <a:moveTo>
                  <a:pt x="194890" y="25450"/>
                </a:moveTo>
                <a:lnTo>
                  <a:pt x="195058" y="25506"/>
                </a:lnTo>
                <a:lnTo>
                  <a:pt x="195225" y="25562"/>
                </a:lnTo>
                <a:lnTo>
                  <a:pt x="195281" y="25729"/>
                </a:lnTo>
                <a:lnTo>
                  <a:pt x="195337" y="25896"/>
                </a:lnTo>
                <a:lnTo>
                  <a:pt x="195281" y="26064"/>
                </a:lnTo>
                <a:lnTo>
                  <a:pt x="195225" y="26231"/>
                </a:lnTo>
                <a:lnTo>
                  <a:pt x="195058" y="26287"/>
                </a:lnTo>
                <a:lnTo>
                  <a:pt x="194890" y="26343"/>
                </a:lnTo>
                <a:lnTo>
                  <a:pt x="194723" y="26287"/>
                </a:lnTo>
                <a:lnTo>
                  <a:pt x="194556" y="26231"/>
                </a:lnTo>
                <a:lnTo>
                  <a:pt x="194500" y="26064"/>
                </a:lnTo>
                <a:lnTo>
                  <a:pt x="194444" y="25896"/>
                </a:lnTo>
                <a:lnTo>
                  <a:pt x="194500" y="25729"/>
                </a:lnTo>
                <a:lnTo>
                  <a:pt x="194556" y="25562"/>
                </a:lnTo>
                <a:lnTo>
                  <a:pt x="194723" y="25506"/>
                </a:lnTo>
                <a:lnTo>
                  <a:pt x="194890" y="25450"/>
                </a:lnTo>
                <a:close/>
                <a:moveTo>
                  <a:pt x="4465" y="26789"/>
                </a:moveTo>
                <a:lnTo>
                  <a:pt x="4632" y="26845"/>
                </a:lnTo>
                <a:lnTo>
                  <a:pt x="4800" y="26901"/>
                </a:lnTo>
                <a:lnTo>
                  <a:pt x="4856" y="27068"/>
                </a:lnTo>
                <a:lnTo>
                  <a:pt x="4911" y="27236"/>
                </a:lnTo>
                <a:lnTo>
                  <a:pt x="4856" y="27403"/>
                </a:lnTo>
                <a:lnTo>
                  <a:pt x="4800" y="27571"/>
                </a:lnTo>
                <a:lnTo>
                  <a:pt x="4632" y="27627"/>
                </a:lnTo>
                <a:lnTo>
                  <a:pt x="4465" y="27682"/>
                </a:lnTo>
                <a:lnTo>
                  <a:pt x="4297" y="27627"/>
                </a:lnTo>
                <a:lnTo>
                  <a:pt x="4130" y="27571"/>
                </a:lnTo>
                <a:lnTo>
                  <a:pt x="4074" y="27403"/>
                </a:lnTo>
                <a:lnTo>
                  <a:pt x="4018" y="27236"/>
                </a:lnTo>
                <a:lnTo>
                  <a:pt x="4074" y="27068"/>
                </a:lnTo>
                <a:lnTo>
                  <a:pt x="4130" y="26901"/>
                </a:lnTo>
                <a:lnTo>
                  <a:pt x="4297" y="26845"/>
                </a:lnTo>
                <a:lnTo>
                  <a:pt x="4465" y="26789"/>
                </a:lnTo>
                <a:close/>
                <a:moveTo>
                  <a:pt x="108272" y="29915"/>
                </a:moveTo>
                <a:lnTo>
                  <a:pt x="108440" y="29971"/>
                </a:lnTo>
                <a:lnTo>
                  <a:pt x="108607" y="30026"/>
                </a:lnTo>
                <a:lnTo>
                  <a:pt x="108663" y="30194"/>
                </a:lnTo>
                <a:lnTo>
                  <a:pt x="108719" y="30361"/>
                </a:lnTo>
                <a:lnTo>
                  <a:pt x="108663" y="30529"/>
                </a:lnTo>
                <a:lnTo>
                  <a:pt x="108607" y="30696"/>
                </a:lnTo>
                <a:lnTo>
                  <a:pt x="108440" y="30752"/>
                </a:lnTo>
                <a:lnTo>
                  <a:pt x="108272" y="30808"/>
                </a:lnTo>
                <a:lnTo>
                  <a:pt x="108105" y="30752"/>
                </a:lnTo>
                <a:lnTo>
                  <a:pt x="107938" y="30696"/>
                </a:lnTo>
                <a:lnTo>
                  <a:pt x="107882" y="30529"/>
                </a:lnTo>
                <a:lnTo>
                  <a:pt x="107826" y="30361"/>
                </a:lnTo>
                <a:lnTo>
                  <a:pt x="107882" y="30194"/>
                </a:lnTo>
                <a:lnTo>
                  <a:pt x="107938" y="30026"/>
                </a:lnTo>
                <a:lnTo>
                  <a:pt x="108105" y="29971"/>
                </a:lnTo>
                <a:lnTo>
                  <a:pt x="108272" y="29915"/>
                </a:lnTo>
                <a:close/>
                <a:moveTo>
                  <a:pt x="212080" y="32147"/>
                </a:moveTo>
                <a:lnTo>
                  <a:pt x="212248" y="32203"/>
                </a:lnTo>
                <a:lnTo>
                  <a:pt x="212415" y="32259"/>
                </a:lnTo>
                <a:lnTo>
                  <a:pt x="212471" y="32426"/>
                </a:lnTo>
                <a:lnTo>
                  <a:pt x="212527" y="32594"/>
                </a:lnTo>
                <a:lnTo>
                  <a:pt x="212471" y="32761"/>
                </a:lnTo>
                <a:lnTo>
                  <a:pt x="212415" y="32928"/>
                </a:lnTo>
                <a:lnTo>
                  <a:pt x="212248" y="32984"/>
                </a:lnTo>
                <a:lnTo>
                  <a:pt x="212080" y="33040"/>
                </a:lnTo>
                <a:lnTo>
                  <a:pt x="211913" y="32984"/>
                </a:lnTo>
                <a:lnTo>
                  <a:pt x="211745" y="32928"/>
                </a:lnTo>
                <a:lnTo>
                  <a:pt x="211689" y="32761"/>
                </a:lnTo>
                <a:lnTo>
                  <a:pt x="211634" y="32594"/>
                </a:lnTo>
                <a:lnTo>
                  <a:pt x="211689" y="32426"/>
                </a:lnTo>
                <a:lnTo>
                  <a:pt x="211745" y="32259"/>
                </a:lnTo>
                <a:lnTo>
                  <a:pt x="211913" y="32203"/>
                </a:lnTo>
                <a:lnTo>
                  <a:pt x="212080" y="32147"/>
                </a:lnTo>
                <a:close/>
                <a:moveTo>
                  <a:pt x="56257" y="36389"/>
                </a:moveTo>
                <a:lnTo>
                  <a:pt x="56424" y="36445"/>
                </a:lnTo>
                <a:lnTo>
                  <a:pt x="56592" y="36500"/>
                </a:lnTo>
                <a:lnTo>
                  <a:pt x="56648" y="36668"/>
                </a:lnTo>
                <a:lnTo>
                  <a:pt x="56704" y="36835"/>
                </a:lnTo>
                <a:lnTo>
                  <a:pt x="56648" y="37003"/>
                </a:lnTo>
                <a:lnTo>
                  <a:pt x="56592" y="37170"/>
                </a:lnTo>
                <a:lnTo>
                  <a:pt x="56424" y="37226"/>
                </a:lnTo>
                <a:lnTo>
                  <a:pt x="56257" y="37282"/>
                </a:lnTo>
                <a:lnTo>
                  <a:pt x="56090" y="37226"/>
                </a:lnTo>
                <a:lnTo>
                  <a:pt x="55922" y="37170"/>
                </a:lnTo>
                <a:lnTo>
                  <a:pt x="55866" y="37003"/>
                </a:lnTo>
                <a:lnTo>
                  <a:pt x="55811" y="36835"/>
                </a:lnTo>
                <a:lnTo>
                  <a:pt x="55866" y="36668"/>
                </a:lnTo>
                <a:lnTo>
                  <a:pt x="55922" y="36500"/>
                </a:lnTo>
                <a:lnTo>
                  <a:pt x="56090" y="36445"/>
                </a:lnTo>
                <a:lnTo>
                  <a:pt x="56257" y="36389"/>
                </a:lnTo>
                <a:close/>
                <a:moveTo>
                  <a:pt x="39067" y="39291"/>
                </a:moveTo>
                <a:lnTo>
                  <a:pt x="39235" y="39347"/>
                </a:lnTo>
                <a:lnTo>
                  <a:pt x="39402" y="39403"/>
                </a:lnTo>
                <a:lnTo>
                  <a:pt x="39458" y="39570"/>
                </a:lnTo>
                <a:lnTo>
                  <a:pt x="39514" y="39737"/>
                </a:lnTo>
                <a:lnTo>
                  <a:pt x="39458" y="39905"/>
                </a:lnTo>
                <a:lnTo>
                  <a:pt x="39402" y="40072"/>
                </a:lnTo>
                <a:lnTo>
                  <a:pt x="39235" y="40128"/>
                </a:lnTo>
                <a:lnTo>
                  <a:pt x="39067" y="40184"/>
                </a:lnTo>
                <a:lnTo>
                  <a:pt x="38900" y="40128"/>
                </a:lnTo>
                <a:lnTo>
                  <a:pt x="38733" y="40072"/>
                </a:lnTo>
                <a:lnTo>
                  <a:pt x="38677" y="39905"/>
                </a:lnTo>
                <a:lnTo>
                  <a:pt x="38621" y="39737"/>
                </a:lnTo>
                <a:lnTo>
                  <a:pt x="38677" y="39570"/>
                </a:lnTo>
                <a:lnTo>
                  <a:pt x="38733" y="39403"/>
                </a:lnTo>
                <a:lnTo>
                  <a:pt x="38900" y="39347"/>
                </a:lnTo>
                <a:lnTo>
                  <a:pt x="39067" y="39291"/>
                </a:lnTo>
                <a:close/>
                <a:moveTo>
                  <a:pt x="160288" y="0"/>
                </a:moveTo>
                <a:lnTo>
                  <a:pt x="160009" y="56"/>
                </a:lnTo>
                <a:lnTo>
                  <a:pt x="159841" y="224"/>
                </a:lnTo>
                <a:lnTo>
                  <a:pt x="159674" y="391"/>
                </a:lnTo>
                <a:lnTo>
                  <a:pt x="159618" y="670"/>
                </a:lnTo>
                <a:lnTo>
                  <a:pt x="159674" y="893"/>
                </a:lnTo>
                <a:lnTo>
                  <a:pt x="143266" y="15571"/>
                </a:lnTo>
                <a:lnTo>
                  <a:pt x="143098" y="15460"/>
                </a:lnTo>
                <a:lnTo>
                  <a:pt x="142875" y="15404"/>
                </a:lnTo>
                <a:lnTo>
                  <a:pt x="142652" y="15460"/>
                </a:lnTo>
                <a:lnTo>
                  <a:pt x="142429" y="15571"/>
                </a:lnTo>
                <a:lnTo>
                  <a:pt x="142317" y="15739"/>
                </a:lnTo>
                <a:lnTo>
                  <a:pt x="142205" y="15906"/>
                </a:lnTo>
                <a:lnTo>
                  <a:pt x="126299" y="17581"/>
                </a:lnTo>
                <a:lnTo>
                  <a:pt x="126188" y="17413"/>
                </a:lnTo>
                <a:lnTo>
                  <a:pt x="126020" y="17302"/>
                </a:lnTo>
                <a:lnTo>
                  <a:pt x="125853" y="17190"/>
                </a:lnTo>
                <a:lnTo>
                  <a:pt x="125685" y="17190"/>
                </a:lnTo>
                <a:lnTo>
                  <a:pt x="125406" y="17246"/>
                </a:lnTo>
                <a:lnTo>
                  <a:pt x="125239" y="17413"/>
                </a:lnTo>
                <a:lnTo>
                  <a:pt x="125071" y="17581"/>
                </a:lnTo>
                <a:lnTo>
                  <a:pt x="125016" y="17860"/>
                </a:lnTo>
                <a:lnTo>
                  <a:pt x="125016" y="18027"/>
                </a:lnTo>
                <a:lnTo>
                  <a:pt x="108775" y="29915"/>
                </a:lnTo>
                <a:lnTo>
                  <a:pt x="108552" y="29747"/>
                </a:lnTo>
                <a:lnTo>
                  <a:pt x="108272" y="29691"/>
                </a:lnTo>
                <a:lnTo>
                  <a:pt x="107993" y="29747"/>
                </a:lnTo>
                <a:lnTo>
                  <a:pt x="107770" y="29915"/>
                </a:lnTo>
                <a:lnTo>
                  <a:pt x="91473" y="12781"/>
                </a:lnTo>
                <a:lnTo>
                  <a:pt x="91529" y="12502"/>
                </a:lnTo>
                <a:lnTo>
                  <a:pt x="91473" y="12223"/>
                </a:lnTo>
                <a:lnTo>
                  <a:pt x="91306" y="12055"/>
                </a:lnTo>
                <a:lnTo>
                  <a:pt x="91139" y="11888"/>
                </a:lnTo>
                <a:lnTo>
                  <a:pt x="90860" y="11832"/>
                </a:lnTo>
                <a:lnTo>
                  <a:pt x="90581" y="11888"/>
                </a:lnTo>
                <a:lnTo>
                  <a:pt x="90413" y="12055"/>
                </a:lnTo>
                <a:lnTo>
                  <a:pt x="90246" y="12223"/>
                </a:lnTo>
                <a:lnTo>
                  <a:pt x="90190" y="12502"/>
                </a:lnTo>
                <a:lnTo>
                  <a:pt x="74172" y="17636"/>
                </a:lnTo>
                <a:lnTo>
                  <a:pt x="73949" y="17469"/>
                </a:lnTo>
                <a:lnTo>
                  <a:pt x="73837" y="17413"/>
                </a:lnTo>
                <a:lnTo>
                  <a:pt x="73670" y="17413"/>
                </a:lnTo>
                <a:lnTo>
                  <a:pt x="73391" y="17469"/>
                </a:lnTo>
                <a:lnTo>
                  <a:pt x="73223" y="17636"/>
                </a:lnTo>
                <a:lnTo>
                  <a:pt x="73056" y="17804"/>
                </a:lnTo>
                <a:lnTo>
                  <a:pt x="73000" y="18083"/>
                </a:lnTo>
                <a:lnTo>
                  <a:pt x="73056" y="18362"/>
                </a:lnTo>
                <a:lnTo>
                  <a:pt x="56759" y="36389"/>
                </a:lnTo>
                <a:lnTo>
                  <a:pt x="56536" y="36221"/>
                </a:lnTo>
                <a:lnTo>
                  <a:pt x="56257" y="36165"/>
                </a:lnTo>
                <a:lnTo>
                  <a:pt x="55978" y="36221"/>
                </a:lnTo>
                <a:lnTo>
                  <a:pt x="55811" y="36389"/>
                </a:lnTo>
                <a:lnTo>
                  <a:pt x="55643" y="36556"/>
                </a:lnTo>
                <a:lnTo>
                  <a:pt x="55587" y="36835"/>
                </a:lnTo>
                <a:lnTo>
                  <a:pt x="55587" y="36947"/>
                </a:lnTo>
                <a:lnTo>
                  <a:pt x="39737" y="39626"/>
                </a:lnTo>
                <a:lnTo>
                  <a:pt x="39737" y="39737"/>
                </a:lnTo>
                <a:lnTo>
                  <a:pt x="39681" y="39458"/>
                </a:lnTo>
                <a:lnTo>
                  <a:pt x="39514" y="39291"/>
                </a:lnTo>
                <a:lnTo>
                  <a:pt x="39346" y="39123"/>
                </a:lnTo>
                <a:lnTo>
                  <a:pt x="39067" y="39068"/>
                </a:lnTo>
                <a:lnTo>
                  <a:pt x="38844" y="39123"/>
                </a:lnTo>
                <a:lnTo>
                  <a:pt x="38621" y="39235"/>
                </a:lnTo>
                <a:lnTo>
                  <a:pt x="22045" y="18864"/>
                </a:lnTo>
                <a:lnTo>
                  <a:pt x="22157" y="18641"/>
                </a:lnTo>
                <a:lnTo>
                  <a:pt x="22213" y="18418"/>
                </a:lnTo>
                <a:lnTo>
                  <a:pt x="22157" y="18139"/>
                </a:lnTo>
                <a:lnTo>
                  <a:pt x="21989" y="17971"/>
                </a:lnTo>
                <a:lnTo>
                  <a:pt x="21822" y="17804"/>
                </a:lnTo>
                <a:lnTo>
                  <a:pt x="21543" y="17748"/>
                </a:lnTo>
                <a:lnTo>
                  <a:pt x="21264" y="17804"/>
                </a:lnTo>
                <a:lnTo>
                  <a:pt x="21096" y="17971"/>
                </a:lnTo>
                <a:lnTo>
                  <a:pt x="20929" y="18139"/>
                </a:lnTo>
                <a:lnTo>
                  <a:pt x="20873" y="18418"/>
                </a:lnTo>
                <a:lnTo>
                  <a:pt x="20929" y="18641"/>
                </a:lnTo>
                <a:lnTo>
                  <a:pt x="4967" y="26789"/>
                </a:lnTo>
                <a:lnTo>
                  <a:pt x="4744" y="26622"/>
                </a:lnTo>
                <a:lnTo>
                  <a:pt x="4465" y="26566"/>
                </a:lnTo>
                <a:lnTo>
                  <a:pt x="4242" y="26622"/>
                </a:lnTo>
                <a:lnTo>
                  <a:pt x="4018" y="26734"/>
                </a:lnTo>
                <a:lnTo>
                  <a:pt x="0" y="24948"/>
                </a:lnTo>
                <a:lnTo>
                  <a:pt x="0" y="25171"/>
                </a:lnTo>
                <a:lnTo>
                  <a:pt x="3851" y="26901"/>
                </a:lnTo>
                <a:lnTo>
                  <a:pt x="3795" y="27068"/>
                </a:lnTo>
                <a:lnTo>
                  <a:pt x="3795" y="27236"/>
                </a:lnTo>
                <a:lnTo>
                  <a:pt x="3851" y="27515"/>
                </a:lnTo>
                <a:lnTo>
                  <a:pt x="4018" y="27682"/>
                </a:lnTo>
                <a:lnTo>
                  <a:pt x="4186" y="27850"/>
                </a:lnTo>
                <a:lnTo>
                  <a:pt x="4465" y="27906"/>
                </a:lnTo>
                <a:lnTo>
                  <a:pt x="4744" y="27850"/>
                </a:lnTo>
                <a:lnTo>
                  <a:pt x="4911" y="27682"/>
                </a:lnTo>
                <a:lnTo>
                  <a:pt x="5079" y="27515"/>
                </a:lnTo>
                <a:lnTo>
                  <a:pt x="5135" y="27236"/>
                </a:lnTo>
                <a:lnTo>
                  <a:pt x="5079" y="27013"/>
                </a:lnTo>
                <a:lnTo>
                  <a:pt x="20985" y="18808"/>
                </a:lnTo>
                <a:lnTo>
                  <a:pt x="21096" y="18920"/>
                </a:lnTo>
                <a:lnTo>
                  <a:pt x="21264" y="19032"/>
                </a:lnTo>
                <a:lnTo>
                  <a:pt x="21375" y="19088"/>
                </a:lnTo>
                <a:lnTo>
                  <a:pt x="21710" y="19088"/>
                </a:lnTo>
                <a:lnTo>
                  <a:pt x="21878" y="18976"/>
                </a:lnTo>
                <a:lnTo>
                  <a:pt x="38453" y="39458"/>
                </a:lnTo>
                <a:lnTo>
                  <a:pt x="38398" y="39570"/>
                </a:lnTo>
                <a:lnTo>
                  <a:pt x="38398" y="39737"/>
                </a:lnTo>
                <a:lnTo>
                  <a:pt x="38453" y="40016"/>
                </a:lnTo>
                <a:lnTo>
                  <a:pt x="38621" y="40184"/>
                </a:lnTo>
                <a:lnTo>
                  <a:pt x="38788" y="40351"/>
                </a:lnTo>
                <a:lnTo>
                  <a:pt x="39067" y="40407"/>
                </a:lnTo>
                <a:lnTo>
                  <a:pt x="39291" y="40351"/>
                </a:lnTo>
                <a:lnTo>
                  <a:pt x="39514" y="40240"/>
                </a:lnTo>
                <a:lnTo>
                  <a:pt x="39625" y="40072"/>
                </a:lnTo>
                <a:lnTo>
                  <a:pt x="39737" y="39849"/>
                </a:lnTo>
                <a:lnTo>
                  <a:pt x="55699" y="37170"/>
                </a:lnTo>
                <a:lnTo>
                  <a:pt x="55811" y="37282"/>
                </a:lnTo>
                <a:lnTo>
                  <a:pt x="55922" y="37393"/>
                </a:lnTo>
                <a:lnTo>
                  <a:pt x="56090" y="37505"/>
                </a:lnTo>
                <a:lnTo>
                  <a:pt x="56257" y="37505"/>
                </a:lnTo>
                <a:lnTo>
                  <a:pt x="56536" y="37449"/>
                </a:lnTo>
                <a:lnTo>
                  <a:pt x="56704" y="37282"/>
                </a:lnTo>
                <a:lnTo>
                  <a:pt x="56871" y="37114"/>
                </a:lnTo>
                <a:lnTo>
                  <a:pt x="56927" y="36835"/>
                </a:lnTo>
                <a:lnTo>
                  <a:pt x="56871" y="36556"/>
                </a:lnTo>
                <a:lnTo>
                  <a:pt x="73168" y="18529"/>
                </a:lnTo>
                <a:lnTo>
                  <a:pt x="73391" y="18697"/>
                </a:lnTo>
                <a:lnTo>
                  <a:pt x="73670" y="18753"/>
                </a:lnTo>
                <a:lnTo>
                  <a:pt x="73949" y="18697"/>
                </a:lnTo>
                <a:lnTo>
                  <a:pt x="74116" y="18529"/>
                </a:lnTo>
                <a:lnTo>
                  <a:pt x="74284" y="18362"/>
                </a:lnTo>
                <a:lnTo>
                  <a:pt x="74340" y="18083"/>
                </a:lnTo>
                <a:lnTo>
                  <a:pt x="74284" y="17860"/>
                </a:lnTo>
                <a:lnTo>
                  <a:pt x="90246" y="12725"/>
                </a:lnTo>
                <a:lnTo>
                  <a:pt x="90357" y="12893"/>
                </a:lnTo>
                <a:lnTo>
                  <a:pt x="90469" y="13060"/>
                </a:lnTo>
                <a:lnTo>
                  <a:pt x="90636" y="13116"/>
                </a:lnTo>
                <a:lnTo>
                  <a:pt x="90860" y="13172"/>
                </a:lnTo>
                <a:lnTo>
                  <a:pt x="91139" y="13116"/>
                </a:lnTo>
                <a:lnTo>
                  <a:pt x="91362" y="12948"/>
                </a:lnTo>
                <a:lnTo>
                  <a:pt x="107659" y="30082"/>
                </a:lnTo>
                <a:lnTo>
                  <a:pt x="107603" y="30361"/>
                </a:lnTo>
                <a:lnTo>
                  <a:pt x="107659" y="30640"/>
                </a:lnTo>
                <a:lnTo>
                  <a:pt x="107826" y="30808"/>
                </a:lnTo>
                <a:lnTo>
                  <a:pt x="107993" y="30975"/>
                </a:lnTo>
                <a:lnTo>
                  <a:pt x="108272" y="31031"/>
                </a:lnTo>
                <a:lnTo>
                  <a:pt x="108552" y="30975"/>
                </a:lnTo>
                <a:lnTo>
                  <a:pt x="108719" y="30808"/>
                </a:lnTo>
                <a:lnTo>
                  <a:pt x="108886" y="30640"/>
                </a:lnTo>
                <a:lnTo>
                  <a:pt x="108942" y="30361"/>
                </a:lnTo>
                <a:lnTo>
                  <a:pt x="108886" y="30082"/>
                </a:lnTo>
                <a:lnTo>
                  <a:pt x="125127" y="18195"/>
                </a:lnTo>
                <a:lnTo>
                  <a:pt x="125239" y="18362"/>
                </a:lnTo>
                <a:lnTo>
                  <a:pt x="125350" y="18418"/>
                </a:lnTo>
                <a:lnTo>
                  <a:pt x="125518" y="18529"/>
                </a:lnTo>
                <a:lnTo>
                  <a:pt x="125685" y="18529"/>
                </a:lnTo>
                <a:lnTo>
                  <a:pt x="125964" y="18474"/>
                </a:lnTo>
                <a:lnTo>
                  <a:pt x="126132" y="18306"/>
                </a:lnTo>
                <a:lnTo>
                  <a:pt x="126299" y="18139"/>
                </a:lnTo>
                <a:lnTo>
                  <a:pt x="126355" y="17860"/>
                </a:lnTo>
                <a:lnTo>
                  <a:pt x="126355" y="17804"/>
                </a:lnTo>
                <a:lnTo>
                  <a:pt x="142205" y="16130"/>
                </a:lnTo>
                <a:lnTo>
                  <a:pt x="142261" y="16409"/>
                </a:lnTo>
                <a:lnTo>
                  <a:pt x="142429" y="16576"/>
                </a:lnTo>
                <a:lnTo>
                  <a:pt x="142652" y="16688"/>
                </a:lnTo>
                <a:lnTo>
                  <a:pt x="142875" y="16743"/>
                </a:lnTo>
                <a:lnTo>
                  <a:pt x="143154" y="16688"/>
                </a:lnTo>
                <a:lnTo>
                  <a:pt x="143321" y="16520"/>
                </a:lnTo>
                <a:lnTo>
                  <a:pt x="143489" y="16353"/>
                </a:lnTo>
                <a:lnTo>
                  <a:pt x="143545" y="16074"/>
                </a:lnTo>
                <a:lnTo>
                  <a:pt x="143489" y="15906"/>
                </a:lnTo>
                <a:lnTo>
                  <a:pt x="143433" y="15683"/>
                </a:lnTo>
                <a:lnTo>
                  <a:pt x="159786" y="1061"/>
                </a:lnTo>
                <a:lnTo>
                  <a:pt x="160009" y="1284"/>
                </a:lnTo>
                <a:lnTo>
                  <a:pt x="160120" y="1340"/>
                </a:lnTo>
                <a:lnTo>
                  <a:pt x="160288" y="1340"/>
                </a:lnTo>
                <a:lnTo>
                  <a:pt x="160511" y="1284"/>
                </a:lnTo>
                <a:lnTo>
                  <a:pt x="160679" y="1228"/>
                </a:lnTo>
                <a:lnTo>
                  <a:pt x="160790" y="1117"/>
                </a:lnTo>
                <a:lnTo>
                  <a:pt x="160902" y="949"/>
                </a:lnTo>
                <a:lnTo>
                  <a:pt x="177031" y="6530"/>
                </a:lnTo>
                <a:lnTo>
                  <a:pt x="177031" y="6698"/>
                </a:lnTo>
                <a:lnTo>
                  <a:pt x="177087" y="6977"/>
                </a:lnTo>
                <a:lnTo>
                  <a:pt x="177254" y="7144"/>
                </a:lnTo>
                <a:lnTo>
                  <a:pt x="177422" y="7312"/>
                </a:lnTo>
                <a:lnTo>
                  <a:pt x="177701" y="7367"/>
                </a:lnTo>
                <a:lnTo>
                  <a:pt x="177868" y="7367"/>
                </a:lnTo>
                <a:lnTo>
                  <a:pt x="178036" y="7256"/>
                </a:lnTo>
                <a:lnTo>
                  <a:pt x="194388" y="25450"/>
                </a:lnTo>
                <a:lnTo>
                  <a:pt x="194277" y="25673"/>
                </a:lnTo>
                <a:lnTo>
                  <a:pt x="194221" y="25896"/>
                </a:lnTo>
                <a:lnTo>
                  <a:pt x="194277" y="26175"/>
                </a:lnTo>
                <a:lnTo>
                  <a:pt x="194444" y="26343"/>
                </a:lnTo>
                <a:lnTo>
                  <a:pt x="194611" y="26510"/>
                </a:lnTo>
                <a:lnTo>
                  <a:pt x="194890" y="26566"/>
                </a:lnTo>
                <a:lnTo>
                  <a:pt x="195058" y="26566"/>
                </a:lnTo>
                <a:lnTo>
                  <a:pt x="195169" y="26510"/>
                </a:lnTo>
                <a:lnTo>
                  <a:pt x="195337" y="26399"/>
                </a:lnTo>
                <a:lnTo>
                  <a:pt x="195449" y="26287"/>
                </a:lnTo>
                <a:lnTo>
                  <a:pt x="211410" y="32538"/>
                </a:lnTo>
                <a:lnTo>
                  <a:pt x="211410" y="32594"/>
                </a:lnTo>
                <a:lnTo>
                  <a:pt x="211466" y="32873"/>
                </a:lnTo>
                <a:lnTo>
                  <a:pt x="211634" y="33040"/>
                </a:lnTo>
                <a:lnTo>
                  <a:pt x="211801" y="33208"/>
                </a:lnTo>
                <a:lnTo>
                  <a:pt x="212080" y="33263"/>
                </a:lnTo>
                <a:lnTo>
                  <a:pt x="212359" y="33208"/>
                </a:lnTo>
                <a:lnTo>
                  <a:pt x="212527" y="33040"/>
                </a:lnTo>
                <a:lnTo>
                  <a:pt x="212694" y="32873"/>
                </a:lnTo>
                <a:lnTo>
                  <a:pt x="212750" y="32594"/>
                </a:lnTo>
                <a:lnTo>
                  <a:pt x="212750" y="32538"/>
                </a:lnTo>
                <a:lnTo>
                  <a:pt x="229214" y="22994"/>
                </a:lnTo>
                <a:lnTo>
                  <a:pt x="229437" y="23162"/>
                </a:lnTo>
                <a:lnTo>
                  <a:pt x="229716" y="23217"/>
                </a:lnTo>
                <a:lnTo>
                  <a:pt x="229995" y="23162"/>
                </a:lnTo>
                <a:lnTo>
                  <a:pt x="230163" y="22994"/>
                </a:lnTo>
                <a:lnTo>
                  <a:pt x="230330" y="22827"/>
                </a:lnTo>
                <a:lnTo>
                  <a:pt x="230386" y="22548"/>
                </a:lnTo>
                <a:lnTo>
                  <a:pt x="230386" y="22492"/>
                </a:lnTo>
                <a:lnTo>
                  <a:pt x="246180" y="16297"/>
                </a:lnTo>
                <a:lnTo>
                  <a:pt x="246404" y="16464"/>
                </a:lnTo>
                <a:lnTo>
                  <a:pt x="246683" y="16520"/>
                </a:lnTo>
                <a:lnTo>
                  <a:pt x="246962" y="16464"/>
                </a:lnTo>
                <a:lnTo>
                  <a:pt x="247129" y="16297"/>
                </a:lnTo>
                <a:lnTo>
                  <a:pt x="247297" y="16130"/>
                </a:lnTo>
                <a:lnTo>
                  <a:pt x="247352" y="15851"/>
                </a:lnTo>
                <a:lnTo>
                  <a:pt x="247297" y="15683"/>
                </a:lnTo>
                <a:lnTo>
                  <a:pt x="263761" y="1507"/>
                </a:lnTo>
                <a:lnTo>
                  <a:pt x="263872" y="1619"/>
                </a:lnTo>
                <a:lnTo>
                  <a:pt x="264040" y="1730"/>
                </a:lnTo>
                <a:lnTo>
                  <a:pt x="264151" y="1786"/>
                </a:lnTo>
                <a:lnTo>
                  <a:pt x="264319" y="1786"/>
                </a:lnTo>
                <a:lnTo>
                  <a:pt x="264542" y="1730"/>
                </a:lnTo>
                <a:lnTo>
                  <a:pt x="264765" y="1619"/>
                </a:lnTo>
                <a:lnTo>
                  <a:pt x="264877" y="1451"/>
                </a:lnTo>
                <a:lnTo>
                  <a:pt x="264988" y="1228"/>
                </a:lnTo>
                <a:lnTo>
                  <a:pt x="280839" y="3237"/>
                </a:lnTo>
                <a:lnTo>
                  <a:pt x="280839" y="3349"/>
                </a:lnTo>
                <a:lnTo>
                  <a:pt x="280894" y="3628"/>
                </a:lnTo>
                <a:lnTo>
                  <a:pt x="281062" y="3795"/>
                </a:lnTo>
                <a:lnTo>
                  <a:pt x="281229" y="3963"/>
                </a:lnTo>
                <a:lnTo>
                  <a:pt x="281508" y="4019"/>
                </a:lnTo>
                <a:lnTo>
                  <a:pt x="281787" y="3963"/>
                </a:lnTo>
                <a:lnTo>
                  <a:pt x="281955" y="3795"/>
                </a:lnTo>
                <a:lnTo>
                  <a:pt x="282122" y="3628"/>
                </a:lnTo>
                <a:lnTo>
                  <a:pt x="282178" y="3349"/>
                </a:lnTo>
                <a:lnTo>
                  <a:pt x="285750" y="3349"/>
                </a:lnTo>
                <a:lnTo>
                  <a:pt x="285750" y="3126"/>
                </a:lnTo>
                <a:lnTo>
                  <a:pt x="282122" y="3126"/>
                </a:lnTo>
                <a:lnTo>
                  <a:pt x="282067" y="2958"/>
                </a:lnTo>
                <a:lnTo>
                  <a:pt x="281899" y="2791"/>
                </a:lnTo>
                <a:lnTo>
                  <a:pt x="281732" y="2735"/>
                </a:lnTo>
                <a:lnTo>
                  <a:pt x="281508" y="2679"/>
                </a:lnTo>
                <a:lnTo>
                  <a:pt x="281341" y="2679"/>
                </a:lnTo>
                <a:lnTo>
                  <a:pt x="281174" y="2791"/>
                </a:lnTo>
                <a:lnTo>
                  <a:pt x="281006" y="2902"/>
                </a:lnTo>
                <a:lnTo>
                  <a:pt x="280894" y="3014"/>
                </a:lnTo>
                <a:lnTo>
                  <a:pt x="264988" y="1005"/>
                </a:lnTo>
                <a:lnTo>
                  <a:pt x="264877" y="782"/>
                </a:lnTo>
                <a:lnTo>
                  <a:pt x="264765" y="614"/>
                </a:lnTo>
                <a:lnTo>
                  <a:pt x="264542" y="503"/>
                </a:lnTo>
                <a:lnTo>
                  <a:pt x="264319" y="447"/>
                </a:lnTo>
                <a:lnTo>
                  <a:pt x="264040" y="503"/>
                </a:lnTo>
                <a:lnTo>
                  <a:pt x="263872" y="670"/>
                </a:lnTo>
                <a:lnTo>
                  <a:pt x="263705" y="838"/>
                </a:lnTo>
                <a:lnTo>
                  <a:pt x="263649" y="1117"/>
                </a:lnTo>
                <a:lnTo>
                  <a:pt x="263705" y="1284"/>
                </a:lnTo>
                <a:lnTo>
                  <a:pt x="247241" y="15460"/>
                </a:lnTo>
                <a:lnTo>
                  <a:pt x="247129" y="15348"/>
                </a:lnTo>
                <a:lnTo>
                  <a:pt x="246962" y="15237"/>
                </a:lnTo>
                <a:lnTo>
                  <a:pt x="246850" y="15181"/>
                </a:lnTo>
                <a:lnTo>
                  <a:pt x="246683" y="15181"/>
                </a:lnTo>
                <a:lnTo>
                  <a:pt x="246404" y="15237"/>
                </a:lnTo>
                <a:lnTo>
                  <a:pt x="246236" y="15404"/>
                </a:lnTo>
                <a:lnTo>
                  <a:pt x="246069" y="15571"/>
                </a:lnTo>
                <a:lnTo>
                  <a:pt x="246013" y="15851"/>
                </a:lnTo>
                <a:lnTo>
                  <a:pt x="246069" y="16130"/>
                </a:lnTo>
                <a:lnTo>
                  <a:pt x="230330" y="22269"/>
                </a:lnTo>
                <a:lnTo>
                  <a:pt x="230219" y="22101"/>
                </a:lnTo>
                <a:lnTo>
                  <a:pt x="230051" y="21990"/>
                </a:lnTo>
                <a:lnTo>
                  <a:pt x="229884" y="21934"/>
                </a:lnTo>
                <a:lnTo>
                  <a:pt x="229716" y="21878"/>
                </a:lnTo>
                <a:lnTo>
                  <a:pt x="229437" y="21934"/>
                </a:lnTo>
                <a:lnTo>
                  <a:pt x="229270" y="22101"/>
                </a:lnTo>
                <a:lnTo>
                  <a:pt x="229102" y="22269"/>
                </a:lnTo>
                <a:lnTo>
                  <a:pt x="229046" y="22548"/>
                </a:lnTo>
                <a:lnTo>
                  <a:pt x="229102" y="22827"/>
                </a:lnTo>
                <a:lnTo>
                  <a:pt x="212694" y="32315"/>
                </a:lnTo>
                <a:lnTo>
                  <a:pt x="212582" y="32147"/>
                </a:lnTo>
                <a:lnTo>
                  <a:pt x="212415" y="32036"/>
                </a:lnTo>
                <a:lnTo>
                  <a:pt x="212248" y="31924"/>
                </a:lnTo>
                <a:lnTo>
                  <a:pt x="212080" y="31924"/>
                </a:lnTo>
                <a:lnTo>
                  <a:pt x="211913" y="31980"/>
                </a:lnTo>
                <a:lnTo>
                  <a:pt x="211745" y="32036"/>
                </a:lnTo>
                <a:lnTo>
                  <a:pt x="211578" y="32147"/>
                </a:lnTo>
                <a:lnTo>
                  <a:pt x="211466" y="32315"/>
                </a:lnTo>
                <a:lnTo>
                  <a:pt x="195504" y="26120"/>
                </a:lnTo>
                <a:lnTo>
                  <a:pt x="195560" y="25896"/>
                </a:lnTo>
                <a:lnTo>
                  <a:pt x="195504" y="25617"/>
                </a:lnTo>
                <a:lnTo>
                  <a:pt x="195337" y="25450"/>
                </a:lnTo>
                <a:lnTo>
                  <a:pt x="195169" y="25282"/>
                </a:lnTo>
                <a:lnTo>
                  <a:pt x="194890" y="25227"/>
                </a:lnTo>
                <a:lnTo>
                  <a:pt x="194723" y="25227"/>
                </a:lnTo>
                <a:lnTo>
                  <a:pt x="194556" y="25338"/>
                </a:lnTo>
                <a:lnTo>
                  <a:pt x="178203" y="7144"/>
                </a:lnTo>
                <a:lnTo>
                  <a:pt x="178315" y="6921"/>
                </a:lnTo>
                <a:lnTo>
                  <a:pt x="178371" y="6698"/>
                </a:lnTo>
                <a:lnTo>
                  <a:pt x="178315" y="6419"/>
                </a:lnTo>
                <a:lnTo>
                  <a:pt x="178147" y="6251"/>
                </a:lnTo>
                <a:lnTo>
                  <a:pt x="177980" y="6084"/>
                </a:lnTo>
                <a:lnTo>
                  <a:pt x="177701" y="6028"/>
                </a:lnTo>
                <a:lnTo>
                  <a:pt x="177533" y="6028"/>
                </a:lnTo>
                <a:lnTo>
                  <a:pt x="177366" y="6084"/>
                </a:lnTo>
                <a:lnTo>
                  <a:pt x="177254" y="6195"/>
                </a:lnTo>
                <a:lnTo>
                  <a:pt x="177143" y="6307"/>
                </a:lnTo>
                <a:lnTo>
                  <a:pt x="160958" y="726"/>
                </a:lnTo>
                <a:lnTo>
                  <a:pt x="160958" y="670"/>
                </a:lnTo>
                <a:lnTo>
                  <a:pt x="160902" y="391"/>
                </a:lnTo>
                <a:lnTo>
                  <a:pt x="160734" y="224"/>
                </a:lnTo>
                <a:lnTo>
                  <a:pt x="160567" y="56"/>
                </a:lnTo>
                <a:lnTo>
                  <a:pt x="160288" y="0"/>
                </a:lnTo>
                <a:close/>
              </a:path>
            </a:pathLst>
          </a:custGeom>
          <a:solidFill>
            <a:srgbClr val="FFFFFF">
              <a:alpha val="3500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29" name="Shape 329"/>
          <p:cNvSpPr txBox="1">
            <a:spLocks noGrp="1"/>
          </p:cNvSpPr>
          <p:nvPr>
            <p:ph type="title"/>
          </p:nvPr>
        </p:nvSpPr>
        <p:spPr>
          <a:xfrm>
            <a:off x="739675" y="401250"/>
            <a:ext cx="7686000" cy="857400"/>
          </a:xfrm>
          <a:prstGeom prst="rect">
            <a:avLst/>
          </a:prstGeom>
        </p:spPr>
        <p:txBody>
          <a:bodyPr spcFirstLastPara="1" wrap="square" lIns="91425" tIns="91425" rIns="91425" bIns="91425" anchor="b" anchorCtr="0"/>
          <a:lstStyle>
            <a:lvl1pPr lvl="0">
              <a:spcBef>
                <a:spcPts val="0"/>
              </a:spcBef>
              <a:spcAft>
                <a:spcPts val="0"/>
              </a:spcAft>
              <a:buClr>
                <a:schemeClr val="lt1"/>
              </a:buClr>
              <a:buSzPts val="3000"/>
              <a:buNone/>
              <a:defRPr>
                <a:solidFill>
                  <a:schemeClr val="lt1"/>
                </a:solidFill>
              </a:defRPr>
            </a:lvl1pPr>
            <a:lvl2pPr lvl="1">
              <a:spcBef>
                <a:spcPts val="0"/>
              </a:spcBef>
              <a:spcAft>
                <a:spcPts val="0"/>
              </a:spcAft>
              <a:buClr>
                <a:schemeClr val="lt1"/>
              </a:buClr>
              <a:buSzPts val="3000"/>
              <a:buNone/>
              <a:defRPr>
                <a:solidFill>
                  <a:schemeClr val="lt1"/>
                </a:solidFill>
              </a:defRPr>
            </a:lvl2pPr>
            <a:lvl3pPr lvl="2">
              <a:spcBef>
                <a:spcPts val="0"/>
              </a:spcBef>
              <a:spcAft>
                <a:spcPts val="0"/>
              </a:spcAft>
              <a:buClr>
                <a:schemeClr val="lt1"/>
              </a:buClr>
              <a:buSzPts val="3000"/>
              <a:buNone/>
              <a:defRPr>
                <a:solidFill>
                  <a:schemeClr val="lt1"/>
                </a:solidFill>
              </a:defRPr>
            </a:lvl3pPr>
            <a:lvl4pPr lvl="3">
              <a:spcBef>
                <a:spcPts val="0"/>
              </a:spcBef>
              <a:spcAft>
                <a:spcPts val="0"/>
              </a:spcAft>
              <a:buClr>
                <a:schemeClr val="lt1"/>
              </a:buClr>
              <a:buSzPts val="3000"/>
              <a:buNone/>
              <a:defRPr>
                <a:solidFill>
                  <a:schemeClr val="lt1"/>
                </a:solidFill>
              </a:defRPr>
            </a:lvl4pPr>
            <a:lvl5pPr lvl="4">
              <a:spcBef>
                <a:spcPts val="0"/>
              </a:spcBef>
              <a:spcAft>
                <a:spcPts val="0"/>
              </a:spcAft>
              <a:buClr>
                <a:schemeClr val="lt1"/>
              </a:buClr>
              <a:buSzPts val="3000"/>
              <a:buNone/>
              <a:defRPr>
                <a:solidFill>
                  <a:schemeClr val="lt1"/>
                </a:solidFill>
              </a:defRPr>
            </a:lvl5pPr>
            <a:lvl6pPr lvl="5">
              <a:spcBef>
                <a:spcPts val="0"/>
              </a:spcBef>
              <a:spcAft>
                <a:spcPts val="0"/>
              </a:spcAft>
              <a:buClr>
                <a:schemeClr val="lt1"/>
              </a:buClr>
              <a:buSzPts val="3000"/>
              <a:buNone/>
              <a:defRPr>
                <a:solidFill>
                  <a:schemeClr val="lt1"/>
                </a:solidFill>
              </a:defRPr>
            </a:lvl6pPr>
            <a:lvl7pPr lvl="6">
              <a:spcBef>
                <a:spcPts val="0"/>
              </a:spcBef>
              <a:spcAft>
                <a:spcPts val="0"/>
              </a:spcAft>
              <a:buClr>
                <a:schemeClr val="lt1"/>
              </a:buClr>
              <a:buSzPts val="3000"/>
              <a:buNone/>
              <a:defRPr>
                <a:solidFill>
                  <a:schemeClr val="lt1"/>
                </a:solidFill>
              </a:defRPr>
            </a:lvl7pPr>
            <a:lvl8pPr lvl="7">
              <a:spcBef>
                <a:spcPts val="0"/>
              </a:spcBef>
              <a:spcAft>
                <a:spcPts val="0"/>
              </a:spcAft>
              <a:buClr>
                <a:schemeClr val="lt1"/>
              </a:buClr>
              <a:buSzPts val="3000"/>
              <a:buNone/>
              <a:defRPr>
                <a:solidFill>
                  <a:schemeClr val="lt1"/>
                </a:solidFill>
              </a:defRPr>
            </a:lvl8pPr>
            <a:lvl9pPr lvl="8">
              <a:spcBef>
                <a:spcPts val="0"/>
              </a:spcBef>
              <a:spcAft>
                <a:spcPts val="0"/>
              </a:spcAft>
              <a:buClr>
                <a:schemeClr val="lt1"/>
              </a:buClr>
              <a:buSzPts val="3000"/>
              <a:buNone/>
              <a:defRPr>
                <a:solidFill>
                  <a:schemeClr val="lt1"/>
                </a:solidFill>
              </a:defRPr>
            </a:lvl9pPr>
          </a:lstStyle>
          <a:p>
            <a:endParaRPr/>
          </a:p>
        </p:txBody>
      </p:sp>
      <p:sp>
        <p:nvSpPr>
          <p:cNvPr id="330" name="Shape 330"/>
          <p:cNvSpPr txBox="1">
            <a:spLocks noGrp="1"/>
          </p:cNvSpPr>
          <p:nvPr>
            <p:ph type="body" idx="1"/>
          </p:nvPr>
        </p:nvSpPr>
        <p:spPr>
          <a:xfrm>
            <a:off x="739680" y="1152528"/>
            <a:ext cx="7686000" cy="3098400"/>
          </a:xfrm>
          <a:prstGeom prst="rect">
            <a:avLst/>
          </a:prstGeom>
        </p:spPr>
        <p:txBody>
          <a:bodyPr spcFirstLastPara="1" wrap="square" lIns="91425" tIns="91425" rIns="91425" bIns="91425" anchor="t" anchorCtr="0"/>
          <a:lstStyle>
            <a:lvl1pPr marL="457200" lvl="0" indent="-381000">
              <a:spcBef>
                <a:spcPts val="600"/>
              </a:spcBef>
              <a:spcAft>
                <a:spcPts val="0"/>
              </a:spcAft>
              <a:buSzPts val="2400"/>
              <a:buChar char="▫"/>
              <a:defRPr>
                <a:solidFill>
                  <a:schemeClr val="lt1"/>
                </a:solidFill>
              </a:defRPr>
            </a:lvl1pPr>
            <a:lvl2pPr marL="914400" lvl="1" indent="-381000">
              <a:spcBef>
                <a:spcPts val="0"/>
              </a:spcBef>
              <a:spcAft>
                <a:spcPts val="0"/>
              </a:spcAft>
              <a:buSzPts val="2400"/>
              <a:buChar char="-"/>
              <a:defRPr>
                <a:solidFill>
                  <a:schemeClr val="lt1"/>
                </a:solidFill>
              </a:defRPr>
            </a:lvl2pPr>
            <a:lvl3pPr marL="1371600" lvl="2" indent="-381000">
              <a:spcBef>
                <a:spcPts val="0"/>
              </a:spcBef>
              <a:spcAft>
                <a:spcPts val="0"/>
              </a:spcAft>
              <a:buSzPts val="2400"/>
              <a:buChar char="-"/>
              <a:defRPr>
                <a:solidFill>
                  <a:schemeClr val="lt1"/>
                </a:solidFill>
              </a:defRPr>
            </a:lvl3pPr>
            <a:lvl4pPr marL="1828800" lvl="3" indent="-381000">
              <a:spcBef>
                <a:spcPts val="0"/>
              </a:spcBef>
              <a:spcAft>
                <a:spcPts val="0"/>
              </a:spcAft>
              <a:buSzPts val="2400"/>
              <a:buChar char="-"/>
              <a:defRPr>
                <a:solidFill>
                  <a:schemeClr val="lt1"/>
                </a:solidFill>
              </a:defRPr>
            </a:lvl4pPr>
            <a:lvl5pPr marL="2286000" lvl="4" indent="-381000">
              <a:spcBef>
                <a:spcPts val="0"/>
              </a:spcBef>
              <a:spcAft>
                <a:spcPts val="0"/>
              </a:spcAft>
              <a:buSzPts val="2400"/>
              <a:buChar char="-"/>
              <a:defRPr>
                <a:solidFill>
                  <a:schemeClr val="lt1"/>
                </a:solidFill>
              </a:defRPr>
            </a:lvl5pPr>
            <a:lvl6pPr marL="2743200" lvl="5" indent="-381000">
              <a:spcBef>
                <a:spcPts val="0"/>
              </a:spcBef>
              <a:spcAft>
                <a:spcPts val="0"/>
              </a:spcAft>
              <a:buSzPts val="2400"/>
              <a:buChar char="-"/>
              <a:defRPr>
                <a:solidFill>
                  <a:schemeClr val="lt1"/>
                </a:solidFill>
              </a:defRPr>
            </a:lvl6pPr>
            <a:lvl7pPr marL="3200400" lvl="6" indent="-381000">
              <a:spcBef>
                <a:spcPts val="0"/>
              </a:spcBef>
              <a:spcAft>
                <a:spcPts val="0"/>
              </a:spcAft>
              <a:buSzPts val="2400"/>
              <a:buChar char="●"/>
              <a:defRPr>
                <a:solidFill>
                  <a:schemeClr val="lt1"/>
                </a:solidFill>
              </a:defRPr>
            </a:lvl7pPr>
            <a:lvl8pPr marL="3657600" lvl="7" indent="-381000">
              <a:spcBef>
                <a:spcPts val="0"/>
              </a:spcBef>
              <a:spcAft>
                <a:spcPts val="0"/>
              </a:spcAft>
              <a:buSzPts val="2400"/>
              <a:buChar char="○"/>
              <a:defRPr>
                <a:solidFill>
                  <a:schemeClr val="lt1"/>
                </a:solidFill>
              </a:defRPr>
            </a:lvl8pPr>
            <a:lvl9pPr marL="4114800" lvl="8" indent="-381000">
              <a:spcBef>
                <a:spcPts val="0"/>
              </a:spcBef>
              <a:spcAft>
                <a:spcPts val="0"/>
              </a:spcAft>
              <a:buSzPts val="2400"/>
              <a:buChar char="■"/>
              <a:defRPr>
                <a:solidFill>
                  <a:schemeClr val="lt1"/>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1 column + image">
  <p:cSld name="TITLE_AND_BODY_1">
    <p:spTree>
      <p:nvGrpSpPr>
        <p:cNvPr id="1" name="Shape 331"/>
        <p:cNvGrpSpPr/>
        <p:nvPr/>
      </p:nvGrpSpPr>
      <p:grpSpPr>
        <a:xfrm>
          <a:off x="0" y="0"/>
          <a:ext cx="0" cy="0"/>
          <a:chOff x="0" y="0"/>
          <a:chExt cx="0" cy="0"/>
        </a:xfrm>
      </p:grpSpPr>
      <p:sp>
        <p:nvSpPr>
          <p:cNvPr id="332" name="Shape 332"/>
          <p:cNvSpPr/>
          <p:nvPr/>
        </p:nvSpPr>
        <p:spPr>
          <a:xfrm>
            <a:off x="4985150" y="150"/>
            <a:ext cx="4158900" cy="5143500"/>
          </a:xfrm>
          <a:prstGeom prst="rect">
            <a:avLst/>
          </a:prstGeom>
          <a:solidFill>
            <a:srgbClr val="00041C">
              <a:alpha val="1846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33" name="Shape 333"/>
          <p:cNvSpPr txBox="1">
            <a:spLocks noGrp="1"/>
          </p:cNvSpPr>
          <p:nvPr>
            <p:ph type="sldNum" idx="12"/>
          </p:nvPr>
        </p:nvSpPr>
        <p:spPr>
          <a:xfrm>
            <a:off x="8586575" y="-11875"/>
            <a:ext cx="557400" cy="547800"/>
          </a:xfrm>
          <a:prstGeom prst="rect">
            <a:avLst/>
          </a:prstGeom>
        </p:spPr>
        <p:txBody>
          <a:bodyPr spcFirstLastPara="1" wrap="square" lIns="91425" tIns="91425" rIns="91425" bIns="91425" anchor="ctr" anchorCtr="0">
            <a:noAutofit/>
          </a:bodyPr>
          <a:lstStyle>
            <a:lvl1pPr lvl="0" rtl="0">
              <a:spcBef>
                <a:spcPts val="0"/>
              </a:spcBef>
              <a:buNone/>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pPr marL="0" lvl="0" indent="0">
              <a:spcBef>
                <a:spcPts val="0"/>
              </a:spcBef>
              <a:spcAft>
                <a:spcPts val="0"/>
              </a:spcAft>
              <a:buNone/>
            </a:pPr>
            <a:fld id="{00000000-1234-1234-1234-123412341234}" type="slidenum">
              <a:rPr lang="en"/>
              <a:t>‹#›</a:t>
            </a:fld>
            <a:endParaRPr/>
          </a:p>
        </p:txBody>
      </p:sp>
      <p:sp>
        <p:nvSpPr>
          <p:cNvPr id="334" name="Shape 334"/>
          <p:cNvSpPr txBox="1">
            <a:spLocks noGrp="1"/>
          </p:cNvSpPr>
          <p:nvPr>
            <p:ph type="title"/>
          </p:nvPr>
        </p:nvSpPr>
        <p:spPr>
          <a:xfrm>
            <a:off x="452724" y="620920"/>
            <a:ext cx="3985200" cy="857400"/>
          </a:xfrm>
          <a:prstGeom prst="rect">
            <a:avLst/>
          </a:prstGeom>
        </p:spPr>
        <p:txBody>
          <a:bodyPr spcFirstLastPara="1" wrap="square" lIns="91425" tIns="91425" rIns="91425" bIns="91425" anchor="t" anchorCtr="0"/>
          <a:lstStyle>
            <a:lvl1pPr lvl="0" rtl="0">
              <a:spcBef>
                <a:spcPts val="0"/>
              </a:spcBef>
              <a:spcAft>
                <a:spcPts val="0"/>
              </a:spcAft>
              <a:buClr>
                <a:schemeClr val="lt1"/>
              </a:buClr>
              <a:buSzPts val="3000"/>
              <a:buNone/>
              <a:defRPr>
                <a:solidFill>
                  <a:schemeClr val="lt1"/>
                </a:solidFill>
              </a:defRPr>
            </a:lvl1pPr>
            <a:lvl2pPr lvl="1" rtl="0">
              <a:spcBef>
                <a:spcPts val="0"/>
              </a:spcBef>
              <a:spcAft>
                <a:spcPts val="0"/>
              </a:spcAft>
              <a:buClr>
                <a:schemeClr val="lt1"/>
              </a:buClr>
              <a:buSzPts val="3000"/>
              <a:buNone/>
              <a:defRPr>
                <a:solidFill>
                  <a:schemeClr val="lt1"/>
                </a:solidFill>
              </a:defRPr>
            </a:lvl2pPr>
            <a:lvl3pPr lvl="2" rtl="0">
              <a:spcBef>
                <a:spcPts val="0"/>
              </a:spcBef>
              <a:spcAft>
                <a:spcPts val="0"/>
              </a:spcAft>
              <a:buClr>
                <a:schemeClr val="lt1"/>
              </a:buClr>
              <a:buSzPts val="3000"/>
              <a:buNone/>
              <a:defRPr>
                <a:solidFill>
                  <a:schemeClr val="lt1"/>
                </a:solidFill>
              </a:defRPr>
            </a:lvl3pPr>
            <a:lvl4pPr lvl="3" rtl="0">
              <a:spcBef>
                <a:spcPts val="0"/>
              </a:spcBef>
              <a:spcAft>
                <a:spcPts val="0"/>
              </a:spcAft>
              <a:buClr>
                <a:schemeClr val="lt1"/>
              </a:buClr>
              <a:buSzPts val="3000"/>
              <a:buNone/>
              <a:defRPr>
                <a:solidFill>
                  <a:schemeClr val="lt1"/>
                </a:solidFill>
              </a:defRPr>
            </a:lvl4pPr>
            <a:lvl5pPr lvl="4" rtl="0">
              <a:spcBef>
                <a:spcPts val="0"/>
              </a:spcBef>
              <a:spcAft>
                <a:spcPts val="0"/>
              </a:spcAft>
              <a:buClr>
                <a:schemeClr val="lt1"/>
              </a:buClr>
              <a:buSzPts val="3000"/>
              <a:buNone/>
              <a:defRPr>
                <a:solidFill>
                  <a:schemeClr val="lt1"/>
                </a:solidFill>
              </a:defRPr>
            </a:lvl5pPr>
            <a:lvl6pPr lvl="5" rtl="0">
              <a:spcBef>
                <a:spcPts val="0"/>
              </a:spcBef>
              <a:spcAft>
                <a:spcPts val="0"/>
              </a:spcAft>
              <a:buClr>
                <a:schemeClr val="lt1"/>
              </a:buClr>
              <a:buSzPts val="3000"/>
              <a:buNone/>
              <a:defRPr>
                <a:solidFill>
                  <a:schemeClr val="lt1"/>
                </a:solidFill>
              </a:defRPr>
            </a:lvl6pPr>
            <a:lvl7pPr lvl="6" rtl="0">
              <a:spcBef>
                <a:spcPts val="0"/>
              </a:spcBef>
              <a:spcAft>
                <a:spcPts val="0"/>
              </a:spcAft>
              <a:buClr>
                <a:schemeClr val="lt1"/>
              </a:buClr>
              <a:buSzPts val="3000"/>
              <a:buNone/>
              <a:defRPr>
                <a:solidFill>
                  <a:schemeClr val="lt1"/>
                </a:solidFill>
              </a:defRPr>
            </a:lvl7pPr>
            <a:lvl8pPr lvl="7" rtl="0">
              <a:spcBef>
                <a:spcPts val="0"/>
              </a:spcBef>
              <a:spcAft>
                <a:spcPts val="0"/>
              </a:spcAft>
              <a:buClr>
                <a:schemeClr val="lt1"/>
              </a:buClr>
              <a:buSzPts val="3000"/>
              <a:buNone/>
              <a:defRPr>
                <a:solidFill>
                  <a:schemeClr val="lt1"/>
                </a:solidFill>
              </a:defRPr>
            </a:lvl8pPr>
            <a:lvl9pPr lvl="8" rtl="0">
              <a:spcBef>
                <a:spcPts val="0"/>
              </a:spcBef>
              <a:spcAft>
                <a:spcPts val="0"/>
              </a:spcAft>
              <a:buClr>
                <a:schemeClr val="lt1"/>
              </a:buClr>
              <a:buSzPts val="3000"/>
              <a:buNone/>
              <a:defRPr>
                <a:solidFill>
                  <a:schemeClr val="lt1"/>
                </a:solidFill>
              </a:defRPr>
            </a:lvl9pPr>
          </a:lstStyle>
          <a:p>
            <a:endParaRPr/>
          </a:p>
        </p:txBody>
      </p:sp>
      <p:sp>
        <p:nvSpPr>
          <p:cNvPr id="335" name="Shape 335"/>
          <p:cNvSpPr txBox="1">
            <a:spLocks noGrp="1"/>
          </p:cNvSpPr>
          <p:nvPr>
            <p:ph type="body" idx="1"/>
          </p:nvPr>
        </p:nvSpPr>
        <p:spPr>
          <a:xfrm>
            <a:off x="452727" y="1412678"/>
            <a:ext cx="3985200" cy="3098400"/>
          </a:xfrm>
          <a:prstGeom prst="rect">
            <a:avLst/>
          </a:prstGeom>
        </p:spPr>
        <p:txBody>
          <a:bodyPr spcFirstLastPara="1" wrap="square" lIns="91425" tIns="91425" rIns="91425" bIns="91425" anchor="t" anchorCtr="0"/>
          <a:lstStyle>
            <a:lvl1pPr marL="457200" lvl="0" indent="-381000" rtl="0">
              <a:spcBef>
                <a:spcPts val="600"/>
              </a:spcBef>
              <a:spcAft>
                <a:spcPts val="0"/>
              </a:spcAft>
              <a:buSzPts val="2400"/>
              <a:buChar char="▫"/>
              <a:defRPr>
                <a:solidFill>
                  <a:schemeClr val="lt1"/>
                </a:solidFill>
              </a:defRPr>
            </a:lvl1pPr>
            <a:lvl2pPr marL="914400" lvl="1" indent="-381000" rtl="0">
              <a:spcBef>
                <a:spcPts val="0"/>
              </a:spcBef>
              <a:spcAft>
                <a:spcPts val="0"/>
              </a:spcAft>
              <a:buSzPts val="2400"/>
              <a:buChar char="-"/>
              <a:defRPr>
                <a:solidFill>
                  <a:schemeClr val="lt1"/>
                </a:solidFill>
              </a:defRPr>
            </a:lvl2pPr>
            <a:lvl3pPr marL="1371600" lvl="2" indent="-381000" rtl="0">
              <a:spcBef>
                <a:spcPts val="0"/>
              </a:spcBef>
              <a:spcAft>
                <a:spcPts val="0"/>
              </a:spcAft>
              <a:buSzPts val="2400"/>
              <a:buChar char="-"/>
              <a:defRPr>
                <a:solidFill>
                  <a:schemeClr val="lt1"/>
                </a:solidFill>
              </a:defRPr>
            </a:lvl3pPr>
            <a:lvl4pPr marL="1828800" lvl="3" indent="-381000" rtl="0">
              <a:spcBef>
                <a:spcPts val="0"/>
              </a:spcBef>
              <a:spcAft>
                <a:spcPts val="0"/>
              </a:spcAft>
              <a:buSzPts val="2400"/>
              <a:buChar char="-"/>
              <a:defRPr>
                <a:solidFill>
                  <a:schemeClr val="lt1"/>
                </a:solidFill>
              </a:defRPr>
            </a:lvl4pPr>
            <a:lvl5pPr marL="2286000" lvl="4" indent="-381000" rtl="0">
              <a:spcBef>
                <a:spcPts val="0"/>
              </a:spcBef>
              <a:spcAft>
                <a:spcPts val="0"/>
              </a:spcAft>
              <a:buSzPts val="2400"/>
              <a:buChar char="-"/>
              <a:defRPr>
                <a:solidFill>
                  <a:schemeClr val="lt1"/>
                </a:solidFill>
              </a:defRPr>
            </a:lvl5pPr>
            <a:lvl6pPr marL="2743200" lvl="5" indent="-381000" rtl="0">
              <a:spcBef>
                <a:spcPts val="0"/>
              </a:spcBef>
              <a:spcAft>
                <a:spcPts val="0"/>
              </a:spcAft>
              <a:buSzPts val="2400"/>
              <a:buChar char="-"/>
              <a:defRPr>
                <a:solidFill>
                  <a:schemeClr val="lt1"/>
                </a:solidFill>
              </a:defRPr>
            </a:lvl6pPr>
            <a:lvl7pPr marL="3200400" lvl="6" indent="-381000" rtl="0">
              <a:spcBef>
                <a:spcPts val="0"/>
              </a:spcBef>
              <a:spcAft>
                <a:spcPts val="0"/>
              </a:spcAft>
              <a:buSzPts val="2400"/>
              <a:buChar char="●"/>
              <a:defRPr>
                <a:solidFill>
                  <a:schemeClr val="lt1"/>
                </a:solidFill>
              </a:defRPr>
            </a:lvl7pPr>
            <a:lvl8pPr marL="3657600" lvl="7" indent="-381000" rtl="0">
              <a:spcBef>
                <a:spcPts val="0"/>
              </a:spcBef>
              <a:spcAft>
                <a:spcPts val="0"/>
              </a:spcAft>
              <a:buSzPts val="2400"/>
              <a:buChar char="○"/>
              <a:defRPr>
                <a:solidFill>
                  <a:schemeClr val="lt1"/>
                </a:solidFill>
              </a:defRPr>
            </a:lvl8pPr>
            <a:lvl9pPr marL="4114800" lvl="8" indent="-381000" rtl="0">
              <a:spcBef>
                <a:spcPts val="0"/>
              </a:spcBef>
              <a:spcAft>
                <a:spcPts val="0"/>
              </a:spcAft>
              <a:buSzPts val="2400"/>
              <a:buChar char="■"/>
              <a:defRPr>
                <a:solidFill>
                  <a:schemeClr val="lt1"/>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336"/>
        <p:cNvGrpSpPr/>
        <p:nvPr/>
      </p:nvGrpSpPr>
      <p:grpSpPr>
        <a:xfrm>
          <a:off x="0" y="0"/>
          <a:ext cx="0" cy="0"/>
          <a:chOff x="0" y="0"/>
          <a:chExt cx="0" cy="0"/>
        </a:xfrm>
      </p:grpSpPr>
      <p:sp>
        <p:nvSpPr>
          <p:cNvPr id="337" name="Shape 337"/>
          <p:cNvSpPr/>
          <p:nvPr/>
        </p:nvSpPr>
        <p:spPr>
          <a:xfrm>
            <a:off x="-25" y="0"/>
            <a:ext cx="9144000" cy="1088700"/>
          </a:xfrm>
          <a:prstGeom prst="rect">
            <a:avLst/>
          </a:prstGeom>
          <a:solidFill>
            <a:srgbClr val="00041C">
              <a:alpha val="1846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338" name="Shape 338"/>
          <p:cNvGrpSpPr/>
          <p:nvPr/>
        </p:nvGrpSpPr>
        <p:grpSpPr>
          <a:xfrm>
            <a:off x="28550" y="3850565"/>
            <a:ext cx="9094048" cy="1293104"/>
            <a:chOff x="28544" y="3514688"/>
            <a:chExt cx="9094048" cy="1628800"/>
          </a:xfrm>
        </p:grpSpPr>
        <p:sp>
          <p:nvSpPr>
            <p:cNvPr id="339" name="Shape 339"/>
            <p:cNvSpPr/>
            <p:nvPr/>
          </p:nvSpPr>
          <p:spPr>
            <a:xfrm>
              <a:off x="300032" y="4491616"/>
              <a:ext cx="228608" cy="651872"/>
            </a:xfrm>
            <a:custGeom>
              <a:avLst/>
              <a:gdLst/>
              <a:ahLst/>
              <a:cxnLst/>
              <a:rect l="0" t="0" r="0" b="0"/>
              <a:pathLst>
                <a:path w="7144" h="20371" extrusionOk="0">
                  <a:moveTo>
                    <a:pt x="0" y="0"/>
                  </a:moveTo>
                  <a:lnTo>
                    <a:pt x="0" y="20371"/>
                  </a:lnTo>
                  <a:lnTo>
                    <a:pt x="7144" y="20371"/>
                  </a:lnTo>
                  <a:lnTo>
                    <a:pt x="7144"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40" name="Shape 340"/>
            <p:cNvSpPr/>
            <p:nvPr/>
          </p:nvSpPr>
          <p:spPr>
            <a:xfrm>
              <a:off x="28544" y="4220160"/>
              <a:ext cx="228640" cy="923328"/>
            </a:xfrm>
            <a:custGeom>
              <a:avLst/>
              <a:gdLst/>
              <a:ahLst/>
              <a:cxnLst/>
              <a:rect l="0" t="0" r="0" b="0"/>
              <a:pathLst>
                <a:path w="7145" h="28854" extrusionOk="0">
                  <a:moveTo>
                    <a:pt x="1" y="0"/>
                  </a:moveTo>
                  <a:lnTo>
                    <a:pt x="1" y="28854"/>
                  </a:lnTo>
                  <a:lnTo>
                    <a:pt x="7145" y="28854"/>
                  </a:lnTo>
                  <a:lnTo>
                    <a:pt x="7145"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41" name="Shape 341"/>
            <p:cNvSpPr/>
            <p:nvPr/>
          </p:nvSpPr>
          <p:spPr>
            <a:xfrm>
              <a:off x="576832" y="3939744"/>
              <a:ext cx="230432" cy="1203744"/>
            </a:xfrm>
            <a:custGeom>
              <a:avLst/>
              <a:gdLst/>
              <a:ahLst/>
              <a:cxnLst/>
              <a:rect l="0" t="0" r="0" b="0"/>
              <a:pathLst>
                <a:path w="7201" h="37617" extrusionOk="0">
                  <a:moveTo>
                    <a:pt x="1" y="1"/>
                  </a:moveTo>
                  <a:lnTo>
                    <a:pt x="1" y="37617"/>
                  </a:lnTo>
                  <a:lnTo>
                    <a:pt x="7200" y="37617"/>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42" name="Shape 342"/>
            <p:cNvSpPr/>
            <p:nvPr/>
          </p:nvSpPr>
          <p:spPr>
            <a:xfrm>
              <a:off x="853664" y="4120128"/>
              <a:ext cx="230400" cy="1023360"/>
            </a:xfrm>
            <a:custGeom>
              <a:avLst/>
              <a:gdLst/>
              <a:ahLst/>
              <a:cxnLst/>
              <a:rect l="0" t="0" r="0" b="0"/>
              <a:pathLst>
                <a:path w="7200" h="31980" extrusionOk="0">
                  <a:moveTo>
                    <a:pt x="0" y="1"/>
                  </a:moveTo>
                  <a:lnTo>
                    <a:pt x="0" y="31980"/>
                  </a:lnTo>
                  <a:lnTo>
                    <a:pt x="7200" y="31980"/>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43" name="Shape 343"/>
            <p:cNvSpPr/>
            <p:nvPr/>
          </p:nvSpPr>
          <p:spPr>
            <a:xfrm>
              <a:off x="1130496" y="4627328"/>
              <a:ext cx="230400" cy="516160"/>
            </a:xfrm>
            <a:custGeom>
              <a:avLst/>
              <a:gdLst/>
              <a:ahLst/>
              <a:cxnLst/>
              <a:rect l="0" t="0" r="0" b="0"/>
              <a:pathLst>
                <a:path w="7200" h="16130" extrusionOk="0">
                  <a:moveTo>
                    <a:pt x="0" y="1"/>
                  </a:moveTo>
                  <a:lnTo>
                    <a:pt x="0" y="16130"/>
                  </a:lnTo>
                  <a:lnTo>
                    <a:pt x="7200" y="16130"/>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44" name="Shape 344"/>
            <p:cNvSpPr/>
            <p:nvPr/>
          </p:nvSpPr>
          <p:spPr>
            <a:xfrm>
              <a:off x="1409088" y="3821888"/>
              <a:ext cx="228640" cy="1321600"/>
            </a:xfrm>
            <a:custGeom>
              <a:avLst/>
              <a:gdLst/>
              <a:ahLst/>
              <a:cxnLst/>
              <a:rect l="0" t="0" r="0" b="0"/>
              <a:pathLst>
                <a:path w="7145" h="41300" extrusionOk="0">
                  <a:moveTo>
                    <a:pt x="1" y="0"/>
                  </a:moveTo>
                  <a:lnTo>
                    <a:pt x="1" y="41300"/>
                  </a:lnTo>
                  <a:lnTo>
                    <a:pt x="7144" y="41300"/>
                  </a:lnTo>
                  <a:lnTo>
                    <a:pt x="7144"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45" name="Shape 345"/>
            <p:cNvSpPr/>
            <p:nvPr/>
          </p:nvSpPr>
          <p:spPr>
            <a:xfrm>
              <a:off x="1685920" y="4175488"/>
              <a:ext cx="230400" cy="968000"/>
            </a:xfrm>
            <a:custGeom>
              <a:avLst/>
              <a:gdLst/>
              <a:ahLst/>
              <a:cxnLst/>
              <a:rect l="0" t="0" r="0" b="0"/>
              <a:pathLst>
                <a:path w="7200" h="30250" extrusionOk="0">
                  <a:moveTo>
                    <a:pt x="0" y="1"/>
                  </a:moveTo>
                  <a:lnTo>
                    <a:pt x="0" y="30250"/>
                  </a:lnTo>
                  <a:lnTo>
                    <a:pt x="7200" y="30250"/>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46" name="Shape 346"/>
            <p:cNvSpPr/>
            <p:nvPr/>
          </p:nvSpPr>
          <p:spPr>
            <a:xfrm>
              <a:off x="1962720" y="3939744"/>
              <a:ext cx="230432" cy="1203744"/>
            </a:xfrm>
            <a:custGeom>
              <a:avLst/>
              <a:gdLst/>
              <a:ahLst/>
              <a:cxnLst/>
              <a:rect l="0" t="0" r="0" b="0"/>
              <a:pathLst>
                <a:path w="7201" h="37617" extrusionOk="0">
                  <a:moveTo>
                    <a:pt x="1" y="1"/>
                  </a:moveTo>
                  <a:lnTo>
                    <a:pt x="1" y="37617"/>
                  </a:lnTo>
                  <a:lnTo>
                    <a:pt x="7200" y="37617"/>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47" name="Shape 347"/>
            <p:cNvSpPr/>
            <p:nvPr/>
          </p:nvSpPr>
          <p:spPr>
            <a:xfrm>
              <a:off x="2239552" y="4355872"/>
              <a:ext cx="230400" cy="787616"/>
            </a:xfrm>
            <a:custGeom>
              <a:avLst/>
              <a:gdLst/>
              <a:ahLst/>
              <a:cxnLst/>
              <a:rect l="0" t="0" r="0" b="0"/>
              <a:pathLst>
                <a:path w="7200" h="24613" extrusionOk="0">
                  <a:moveTo>
                    <a:pt x="0" y="1"/>
                  </a:moveTo>
                  <a:lnTo>
                    <a:pt x="0" y="24613"/>
                  </a:lnTo>
                  <a:lnTo>
                    <a:pt x="7200" y="24613"/>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48" name="Shape 348"/>
            <p:cNvSpPr/>
            <p:nvPr/>
          </p:nvSpPr>
          <p:spPr>
            <a:xfrm>
              <a:off x="2516384" y="3821888"/>
              <a:ext cx="230400" cy="1321600"/>
            </a:xfrm>
            <a:custGeom>
              <a:avLst/>
              <a:gdLst/>
              <a:ahLst/>
              <a:cxnLst/>
              <a:rect l="0" t="0" r="0" b="0"/>
              <a:pathLst>
                <a:path w="7200" h="41300" extrusionOk="0">
                  <a:moveTo>
                    <a:pt x="0" y="0"/>
                  </a:moveTo>
                  <a:lnTo>
                    <a:pt x="0" y="41300"/>
                  </a:lnTo>
                  <a:lnTo>
                    <a:pt x="7200" y="41300"/>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49" name="Shape 349"/>
            <p:cNvSpPr/>
            <p:nvPr/>
          </p:nvSpPr>
          <p:spPr>
            <a:xfrm>
              <a:off x="2794976" y="4175488"/>
              <a:ext cx="228640" cy="968000"/>
            </a:xfrm>
            <a:custGeom>
              <a:avLst/>
              <a:gdLst/>
              <a:ahLst/>
              <a:cxnLst/>
              <a:rect l="0" t="0" r="0" b="0"/>
              <a:pathLst>
                <a:path w="7145" h="30250" extrusionOk="0">
                  <a:moveTo>
                    <a:pt x="1" y="1"/>
                  </a:moveTo>
                  <a:lnTo>
                    <a:pt x="1" y="30250"/>
                  </a:lnTo>
                  <a:lnTo>
                    <a:pt x="7144" y="30250"/>
                  </a:lnTo>
                  <a:lnTo>
                    <a:pt x="7144"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50" name="Shape 350"/>
            <p:cNvSpPr/>
            <p:nvPr/>
          </p:nvSpPr>
          <p:spPr>
            <a:xfrm>
              <a:off x="3071808" y="3659360"/>
              <a:ext cx="230400" cy="1484128"/>
            </a:xfrm>
            <a:custGeom>
              <a:avLst/>
              <a:gdLst/>
              <a:ahLst/>
              <a:cxnLst/>
              <a:rect l="0" t="0" r="0" b="0"/>
              <a:pathLst>
                <a:path w="7200" h="46379" extrusionOk="0">
                  <a:moveTo>
                    <a:pt x="0" y="1"/>
                  </a:moveTo>
                  <a:lnTo>
                    <a:pt x="0" y="46379"/>
                  </a:lnTo>
                  <a:lnTo>
                    <a:pt x="7200" y="46379"/>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51" name="Shape 351"/>
            <p:cNvSpPr/>
            <p:nvPr/>
          </p:nvSpPr>
          <p:spPr>
            <a:xfrm>
              <a:off x="3348608" y="3821888"/>
              <a:ext cx="230432" cy="1321600"/>
            </a:xfrm>
            <a:custGeom>
              <a:avLst/>
              <a:gdLst/>
              <a:ahLst/>
              <a:cxnLst/>
              <a:rect l="0" t="0" r="0" b="0"/>
              <a:pathLst>
                <a:path w="7201" h="41300" extrusionOk="0">
                  <a:moveTo>
                    <a:pt x="1" y="0"/>
                  </a:moveTo>
                  <a:lnTo>
                    <a:pt x="1" y="41300"/>
                  </a:lnTo>
                  <a:lnTo>
                    <a:pt x="7200" y="41300"/>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52" name="Shape 352"/>
            <p:cNvSpPr/>
            <p:nvPr/>
          </p:nvSpPr>
          <p:spPr>
            <a:xfrm>
              <a:off x="3625440" y="4220160"/>
              <a:ext cx="230400" cy="923328"/>
            </a:xfrm>
            <a:custGeom>
              <a:avLst/>
              <a:gdLst/>
              <a:ahLst/>
              <a:cxnLst/>
              <a:rect l="0" t="0" r="0" b="0"/>
              <a:pathLst>
                <a:path w="7200" h="28854" extrusionOk="0">
                  <a:moveTo>
                    <a:pt x="0" y="0"/>
                  </a:moveTo>
                  <a:lnTo>
                    <a:pt x="0" y="28854"/>
                  </a:lnTo>
                  <a:lnTo>
                    <a:pt x="7200" y="28854"/>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53" name="Shape 353"/>
            <p:cNvSpPr/>
            <p:nvPr/>
          </p:nvSpPr>
          <p:spPr>
            <a:xfrm>
              <a:off x="3904032" y="4491616"/>
              <a:ext cx="228640" cy="651872"/>
            </a:xfrm>
            <a:custGeom>
              <a:avLst/>
              <a:gdLst/>
              <a:ahLst/>
              <a:cxnLst/>
              <a:rect l="0" t="0" r="0" b="0"/>
              <a:pathLst>
                <a:path w="7145" h="20371" extrusionOk="0">
                  <a:moveTo>
                    <a:pt x="1" y="0"/>
                  </a:moveTo>
                  <a:lnTo>
                    <a:pt x="1" y="20371"/>
                  </a:lnTo>
                  <a:lnTo>
                    <a:pt x="7145" y="20371"/>
                  </a:lnTo>
                  <a:lnTo>
                    <a:pt x="7145"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54" name="Shape 354"/>
            <p:cNvSpPr/>
            <p:nvPr/>
          </p:nvSpPr>
          <p:spPr>
            <a:xfrm>
              <a:off x="4180864" y="4284448"/>
              <a:ext cx="230432" cy="859040"/>
            </a:xfrm>
            <a:custGeom>
              <a:avLst/>
              <a:gdLst/>
              <a:ahLst/>
              <a:cxnLst/>
              <a:rect l="0" t="0" r="0" b="0"/>
              <a:pathLst>
                <a:path w="7201" h="26845" extrusionOk="0">
                  <a:moveTo>
                    <a:pt x="0" y="0"/>
                  </a:moveTo>
                  <a:lnTo>
                    <a:pt x="0" y="26845"/>
                  </a:lnTo>
                  <a:lnTo>
                    <a:pt x="7200" y="26845"/>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55" name="Shape 355"/>
            <p:cNvSpPr/>
            <p:nvPr/>
          </p:nvSpPr>
          <p:spPr>
            <a:xfrm>
              <a:off x="4457696" y="4004032"/>
              <a:ext cx="230400" cy="1139456"/>
            </a:xfrm>
            <a:custGeom>
              <a:avLst/>
              <a:gdLst/>
              <a:ahLst/>
              <a:cxnLst/>
              <a:rect l="0" t="0" r="0" b="0"/>
              <a:pathLst>
                <a:path w="7200" h="35608" extrusionOk="0">
                  <a:moveTo>
                    <a:pt x="0" y="1"/>
                  </a:moveTo>
                  <a:lnTo>
                    <a:pt x="0" y="35608"/>
                  </a:lnTo>
                  <a:lnTo>
                    <a:pt x="7200" y="35608"/>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56" name="Shape 356"/>
            <p:cNvSpPr/>
            <p:nvPr/>
          </p:nvSpPr>
          <p:spPr>
            <a:xfrm>
              <a:off x="4734496" y="3821888"/>
              <a:ext cx="230432" cy="1321600"/>
            </a:xfrm>
            <a:custGeom>
              <a:avLst/>
              <a:gdLst/>
              <a:ahLst/>
              <a:cxnLst/>
              <a:rect l="0" t="0" r="0" b="0"/>
              <a:pathLst>
                <a:path w="7201" h="41300" extrusionOk="0">
                  <a:moveTo>
                    <a:pt x="1" y="0"/>
                  </a:moveTo>
                  <a:lnTo>
                    <a:pt x="1" y="41300"/>
                  </a:lnTo>
                  <a:lnTo>
                    <a:pt x="7200" y="41300"/>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57" name="Shape 357"/>
            <p:cNvSpPr/>
            <p:nvPr/>
          </p:nvSpPr>
          <p:spPr>
            <a:xfrm>
              <a:off x="5011328" y="3514688"/>
              <a:ext cx="230400" cy="1628800"/>
            </a:xfrm>
            <a:custGeom>
              <a:avLst/>
              <a:gdLst/>
              <a:ahLst/>
              <a:cxnLst/>
              <a:rect l="0" t="0" r="0" b="0"/>
              <a:pathLst>
                <a:path w="7200" h="50900" extrusionOk="0">
                  <a:moveTo>
                    <a:pt x="0" y="1"/>
                  </a:moveTo>
                  <a:lnTo>
                    <a:pt x="0" y="50900"/>
                  </a:lnTo>
                  <a:lnTo>
                    <a:pt x="7200" y="50900"/>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58" name="Shape 358"/>
            <p:cNvSpPr/>
            <p:nvPr/>
          </p:nvSpPr>
          <p:spPr>
            <a:xfrm>
              <a:off x="5289920" y="3939744"/>
              <a:ext cx="228640" cy="1203744"/>
            </a:xfrm>
            <a:custGeom>
              <a:avLst/>
              <a:gdLst/>
              <a:ahLst/>
              <a:cxnLst/>
              <a:rect l="0" t="0" r="0" b="0"/>
              <a:pathLst>
                <a:path w="7145" h="37617" extrusionOk="0">
                  <a:moveTo>
                    <a:pt x="1" y="1"/>
                  </a:moveTo>
                  <a:lnTo>
                    <a:pt x="1" y="37617"/>
                  </a:lnTo>
                  <a:lnTo>
                    <a:pt x="7145" y="37617"/>
                  </a:lnTo>
                  <a:lnTo>
                    <a:pt x="7145"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59" name="Shape 359"/>
            <p:cNvSpPr/>
            <p:nvPr/>
          </p:nvSpPr>
          <p:spPr>
            <a:xfrm>
              <a:off x="5566752" y="3704000"/>
              <a:ext cx="230432" cy="1439488"/>
            </a:xfrm>
            <a:custGeom>
              <a:avLst/>
              <a:gdLst/>
              <a:ahLst/>
              <a:cxnLst/>
              <a:rect l="0" t="0" r="0" b="0"/>
              <a:pathLst>
                <a:path w="7201" h="44984" extrusionOk="0">
                  <a:moveTo>
                    <a:pt x="0" y="1"/>
                  </a:moveTo>
                  <a:lnTo>
                    <a:pt x="0" y="44984"/>
                  </a:lnTo>
                  <a:lnTo>
                    <a:pt x="7200" y="44984"/>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60" name="Shape 360"/>
            <p:cNvSpPr/>
            <p:nvPr/>
          </p:nvSpPr>
          <p:spPr>
            <a:xfrm>
              <a:off x="5843584" y="3821888"/>
              <a:ext cx="230400" cy="1321600"/>
            </a:xfrm>
            <a:custGeom>
              <a:avLst/>
              <a:gdLst/>
              <a:ahLst/>
              <a:cxnLst/>
              <a:rect l="0" t="0" r="0" b="0"/>
              <a:pathLst>
                <a:path w="7200" h="41300" extrusionOk="0">
                  <a:moveTo>
                    <a:pt x="0" y="0"/>
                  </a:moveTo>
                  <a:lnTo>
                    <a:pt x="0" y="41300"/>
                  </a:lnTo>
                  <a:lnTo>
                    <a:pt x="7200" y="41300"/>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61" name="Shape 361"/>
            <p:cNvSpPr/>
            <p:nvPr/>
          </p:nvSpPr>
          <p:spPr>
            <a:xfrm>
              <a:off x="6120384" y="4329088"/>
              <a:ext cx="230432" cy="814400"/>
            </a:xfrm>
            <a:custGeom>
              <a:avLst/>
              <a:gdLst/>
              <a:ahLst/>
              <a:cxnLst/>
              <a:rect l="0" t="0" r="0" b="0"/>
              <a:pathLst>
                <a:path w="7201" h="25450" extrusionOk="0">
                  <a:moveTo>
                    <a:pt x="1" y="0"/>
                  </a:moveTo>
                  <a:lnTo>
                    <a:pt x="1" y="25450"/>
                  </a:lnTo>
                  <a:lnTo>
                    <a:pt x="7200" y="25450"/>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62" name="Shape 362"/>
            <p:cNvSpPr/>
            <p:nvPr/>
          </p:nvSpPr>
          <p:spPr>
            <a:xfrm>
              <a:off x="6399008" y="4120128"/>
              <a:ext cx="228608" cy="1023360"/>
            </a:xfrm>
            <a:custGeom>
              <a:avLst/>
              <a:gdLst/>
              <a:ahLst/>
              <a:cxnLst/>
              <a:rect l="0" t="0" r="0" b="0"/>
              <a:pathLst>
                <a:path w="7144" h="31980" extrusionOk="0">
                  <a:moveTo>
                    <a:pt x="0" y="1"/>
                  </a:moveTo>
                  <a:lnTo>
                    <a:pt x="0" y="31980"/>
                  </a:lnTo>
                  <a:lnTo>
                    <a:pt x="7144" y="31980"/>
                  </a:lnTo>
                  <a:lnTo>
                    <a:pt x="7144"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63" name="Shape 363"/>
            <p:cNvSpPr/>
            <p:nvPr/>
          </p:nvSpPr>
          <p:spPr>
            <a:xfrm>
              <a:off x="6675808" y="4538048"/>
              <a:ext cx="230432" cy="605440"/>
            </a:xfrm>
            <a:custGeom>
              <a:avLst/>
              <a:gdLst/>
              <a:ahLst/>
              <a:cxnLst/>
              <a:rect l="0" t="0" r="0" b="0"/>
              <a:pathLst>
                <a:path w="7201" h="18920" extrusionOk="0">
                  <a:moveTo>
                    <a:pt x="1" y="0"/>
                  </a:moveTo>
                  <a:lnTo>
                    <a:pt x="1" y="18920"/>
                  </a:lnTo>
                  <a:lnTo>
                    <a:pt x="7200" y="18920"/>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64" name="Shape 364"/>
            <p:cNvSpPr/>
            <p:nvPr/>
          </p:nvSpPr>
          <p:spPr>
            <a:xfrm>
              <a:off x="6952640" y="3939744"/>
              <a:ext cx="230432" cy="1203744"/>
            </a:xfrm>
            <a:custGeom>
              <a:avLst/>
              <a:gdLst/>
              <a:ahLst/>
              <a:cxnLst/>
              <a:rect l="0" t="0" r="0" b="0"/>
              <a:pathLst>
                <a:path w="7201" h="37617" extrusionOk="0">
                  <a:moveTo>
                    <a:pt x="0" y="1"/>
                  </a:moveTo>
                  <a:lnTo>
                    <a:pt x="0" y="37617"/>
                  </a:lnTo>
                  <a:lnTo>
                    <a:pt x="7200" y="37617"/>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65" name="Shape 365"/>
            <p:cNvSpPr/>
            <p:nvPr/>
          </p:nvSpPr>
          <p:spPr>
            <a:xfrm>
              <a:off x="7229472" y="4220160"/>
              <a:ext cx="230400" cy="923328"/>
            </a:xfrm>
            <a:custGeom>
              <a:avLst/>
              <a:gdLst/>
              <a:ahLst/>
              <a:cxnLst/>
              <a:rect l="0" t="0" r="0" b="0"/>
              <a:pathLst>
                <a:path w="7200" h="28854" extrusionOk="0">
                  <a:moveTo>
                    <a:pt x="0" y="0"/>
                  </a:moveTo>
                  <a:lnTo>
                    <a:pt x="0" y="28854"/>
                  </a:lnTo>
                  <a:lnTo>
                    <a:pt x="7200" y="28854"/>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66" name="Shape 366"/>
            <p:cNvSpPr/>
            <p:nvPr/>
          </p:nvSpPr>
          <p:spPr>
            <a:xfrm>
              <a:off x="7506272" y="3768288"/>
              <a:ext cx="230432" cy="1375200"/>
            </a:xfrm>
            <a:custGeom>
              <a:avLst/>
              <a:gdLst/>
              <a:ahLst/>
              <a:cxnLst/>
              <a:rect l="0" t="0" r="0" b="0"/>
              <a:pathLst>
                <a:path w="7201" h="42975" extrusionOk="0">
                  <a:moveTo>
                    <a:pt x="1" y="1"/>
                  </a:moveTo>
                  <a:lnTo>
                    <a:pt x="1" y="42975"/>
                  </a:lnTo>
                  <a:lnTo>
                    <a:pt x="7200" y="42975"/>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67" name="Shape 367"/>
            <p:cNvSpPr/>
            <p:nvPr/>
          </p:nvSpPr>
          <p:spPr>
            <a:xfrm>
              <a:off x="7784896" y="4004032"/>
              <a:ext cx="228608" cy="1139456"/>
            </a:xfrm>
            <a:custGeom>
              <a:avLst/>
              <a:gdLst/>
              <a:ahLst/>
              <a:cxnLst/>
              <a:rect l="0" t="0" r="0" b="0"/>
              <a:pathLst>
                <a:path w="7144" h="35608" extrusionOk="0">
                  <a:moveTo>
                    <a:pt x="0" y="1"/>
                  </a:moveTo>
                  <a:lnTo>
                    <a:pt x="0" y="35608"/>
                  </a:lnTo>
                  <a:lnTo>
                    <a:pt x="7144" y="35608"/>
                  </a:lnTo>
                  <a:lnTo>
                    <a:pt x="7144"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68" name="Shape 368"/>
            <p:cNvSpPr/>
            <p:nvPr/>
          </p:nvSpPr>
          <p:spPr>
            <a:xfrm>
              <a:off x="8061696" y="3596864"/>
              <a:ext cx="230432" cy="1546624"/>
            </a:xfrm>
            <a:custGeom>
              <a:avLst/>
              <a:gdLst/>
              <a:ahLst/>
              <a:cxnLst/>
              <a:rect l="0" t="0" r="0" b="0"/>
              <a:pathLst>
                <a:path w="7201" h="48332" extrusionOk="0">
                  <a:moveTo>
                    <a:pt x="1" y="0"/>
                  </a:moveTo>
                  <a:lnTo>
                    <a:pt x="1" y="48332"/>
                  </a:lnTo>
                  <a:lnTo>
                    <a:pt x="7200" y="48332"/>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69" name="Shape 369"/>
            <p:cNvSpPr/>
            <p:nvPr/>
          </p:nvSpPr>
          <p:spPr>
            <a:xfrm>
              <a:off x="8338528" y="3514688"/>
              <a:ext cx="230400" cy="1628800"/>
            </a:xfrm>
            <a:custGeom>
              <a:avLst/>
              <a:gdLst/>
              <a:ahLst/>
              <a:cxnLst/>
              <a:rect l="0" t="0" r="0" b="0"/>
              <a:pathLst>
                <a:path w="7200" h="50900" extrusionOk="0">
                  <a:moveTo>
                    <a:pt x="0" y="1"/>
                  </a:moveTo>
                  <a:lnTo>
                    <a:pt x="0" y="50900"/>
                  </a:lnTo>
                  <a:lnTo>
                    <a:pt x="7200" y="50900"/>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0" name="Shape 370"/>
            <p:cNvSpPr/>
            <p:nvPr/>
          </p:nvSpPr>
          <p:spPr>
            <a:xfrm>
              <a:off x="8615360" y="3939744"/>
              <a:ext cx="230400" cy="1203744"/>
            </a:xfrm>
            <a:custGeom>
              <a:avLst/>
              <a:gdLst/>
              <a:ahLst/>
              <a:cxnLst/>
              <a:rect l="0" t="0" r="0" b="0"/>
              <a:pathLst>
                <a:path w="7200" h="37617" extrusionOk="0">
                  <a:moveTo>
                    <a:pt x="0" y="1"/>
                  </a:moveTo>
                  <a:lnTo>
                    <a:pt x="0" y="37617"/>
                  </a:lnTo>
                  <a:lnTo>
                    <a:pt x="7200" y="37617"/>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1" name="Shape 371"/>
            <p:cNvSpPr/>
            <p:nvPr/>
          </p:nvSpPr>
          <p:spPr>
            <a:xfrm>
              <a:off x="8893952" y="3596864"/>
              <a:ext cx="228640" cy="1546624"/>
            </a:xfrm>
            <a:custGeom>
              <a:avLst/>
              <a:gdLst/>
              <a:ahLst/>
              <a:cxnLst/>
              <a:rect l="0" t="0" r="0" b="0"/>
              <a:pathLst>
                <a:path w="7145" h="48332" extrusionOk="0">
                  <a:moveTo>
                    <a:pt x="1" y="0"/>
                  </a:moveTo>
                  <a:lnTo>
                    <a:pt x="1" y="48332"/>
                  </a:lnTo>
                  <a:lnTo>
                    <a:pt x="7144" y="48332"/>
                  </a:lnTo>
                  <a:lnTo>
                    <a:pt x="7144"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372" name="Shape 372"/>
          <p:cNvGrpSpPr/>
          <p:nvPr/>
        </p:nvGrpSpPr>
        <p:grpSpPr>
          <a:xfrm>
            <a:off x="28550" y="4360998"/>
            <a:ext cx="9094048" cy="782671"/>
            <a:chOff x="28544" y="4157632"/>
            <a:chExt cx="9094048" cy="985856"/>
          </a:xfrm>
        </p:grpSpPr>
        <p:sp>
          <p:nvSpPr>
            <p:cNvPr id="373" name="Shape 373"/>
            <p:cNvSpPr/>
            <p:nvPr/>
          </p:nvSpPr>
          <p:spPr>
            <a:xfrm>
              <a:off x="435744" y="4782720"/>
              <a:ext cx="92896" cy="360768"/>
            </a:xfrm>
            <a:custGeom>
              <a:avLst/>
              <a:gdLst/>
              <a:ahLst/>
              <a:cxnLst/>
              <a:rect l="0" t="0" r="0" b="0"/>
              <a:pathLst>
                <a:path w="2903" h="11274" extrusionOk="0">
                  <a:moveTo>
                    <a:pt x="1" y="0"/>
                  </a:moveTo>
                  <a:lnTo>
                    <a:pt x="1" y="11274"/>
                  </a:lnTo>
                  <a:lnTo>
                    <a:pt x="2903" y="11274"/>
                  </a:lnTo>
                  <a:lnTo>
                    <a:pt x="2903"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4" name="Shape 374"/>
            <p:cNvSpPr/>
            <p:nvPr/>
          </p:nvSpPr>
          <p:spPr>
            <a:xfrm>
              <a:off x="300032" y="4638048"/>
              <a:ext cx="92896" cy="505440"/>
            </a:xfrm>
            <a:custGeom>
              <a:avLst/>
              <a:gdLst/>
              <a:ahLst/>
              <a:cxnLst/>
              <a:rect l="0" t="0" r="0" b="0"/>
              <a:pathLst>
                <a:path w="2903" h="15795" extrusionOk="0">
                  <a:moveTo>
                    <a:pt x="0" y="1"/>
                  </a:moveTo>
                  <a:lnTo>
                    <a:pt x="0" y="15795"/>
                  </a:lnTo>
                  <a:lnTo>
                    <a:pt x="2902" y="15795"/>
                  </a:lnTo>
                  <a:lnTo>
                    <a:pt x="2902"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5" name="Shape 375"/>
            <p:cNvSpPr/>
            <p:nvPr/>
          </p:nvSpPr>
          <p:spPr>
            <a:xfrm>
              <a:off x="164288" y="4571968"/>
              <a:ext cx="92896" cy="571520"/>
            </a:xfrm>
            <a:custGeom>
              <a:avLst/>
              <a:gdLst/>
              <a:ahLst/>
              <a:cxnLst/>
              <a:rect l="0" t="0" r="0" b="0"/>
              <a:pathLst>
                <a:path w="2903" h="17860" extrusionOk="0">
                  <a:moveTo>
                    <a:pt x="1" y="1"/>
                  </a:moveTo>
                  <a:lnTo>
                    <a:pt x="1" y="17860"/>
                  </a:lnTo>
                  <a:lnTo>
                    <a:pt x="2903" y="17860"/>
                  </a:lnTo>
                  <a:lnTo>
                    <a:pt x="2903"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6" name="Shape 376"/>
            <p:cNvSpPr/>
            <p:nvPr/>
          </p:nvSpPr>
          <p:spPr>
            <a:xfrm>
              <a:off x="28544" y="4739840"/>
              <a:ext cx="92928" cy="403648"/>
            </a:xfrm>
            <a:custGeom>
              <a:avLst/>
              <a:gdLst/>
              <a:ahLst/>
              <a:cxnLst/>
              <a:rect l="0" t="0" r="0" b="0"/>
              <a:pathLst>
                <a:path w="2904" h="12614" extrusionOk="0">
                  <a:moveTo>
                    <a:pt x="1" y="1"/>
                  </a:moveTo>
                  <a:lnTo>
                    <a:pt x="1" y="12614"/>
                  </a:lnTo>
                  <a:lnTo>
                    <a:pt x="2903" y="12614"/>
                  </a:lnTo>
                  <a:lnTo>
                    <a:pt x="2903"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7" name="Shape 377"/>
            <p:cNvSpPr/>
            <p:nvPr/>
          </p:nvSpPr>
          <p:spPr>
            <a:xfrm>
              <a:off x="712576" y="4571968"/>
              <a:ext cx="94688" cy="571520"/>
            </a:xfrm>
            <a:custGeom>
              <a:avLst/>
              <a:gdLst/>
              <a:ahLst/>
              <a:cxnLst/>
              <a:rect l="0" t="0" r="0" b="0"/>
              <a:pathLst>
                <a:path w="2959" h="17860" extrusionOk="0">
                  <a:moveTo>
                    <a:pt x="0" y="1"/>
                  </a:moveTo>
                  <a:lnTo>
                    <a:pt x="0" y="17860"/>
                  </a:lnTo>
                  <a:lnTo>
                    <a:pt x="2958" y="17860"/>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8" name="Shape 378"/>
            <p:cNvSpPr/>
            <p:nvPr/>
          </p:nvSpPr>
          <p:spPr>
            <a:xfrm>
              <a:off x="576832" y="4752352"/>
              <a:ext cx="94688" cy="391136"/>
            </a:xfrm>
            <a:custGeom>
              <a:avLst/>
              <a:gdLst/>
              <a:ahLst/>
              <a:cxnLst/>
              <a:rect l="0" t="0" r="0" b="0"/>
              <a:pathLst>
                <a:path w="2959" h="12223" extrusionOk="0">
                  <a:moveTo>
                    <a:pt x="1" y="1"/>
                  </a:moveTo>
                  <a:lnTo>
                    <a:pt x="1" y="12223"/>
                  </a:lnTo>
                  <a:lnTo>
                    <a:pt x="2959" y="12223"/>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9" name="Shape 379"/>
            <p:cNvSpPr/>
            <p:nvPr/>
          </p:nvSpPr>
          <p:spPr>
            <a:xfrm>
              <a:off x="989408" y="4386240"/>
              <a:ext cx="94656" cy="757248"/>
            </a:xfrm>
            <a:custGeom>
              <a:avLst/>
              <a:gdLst/>
              <a:ahLst/>
              <a:cxnLst/>
              <a:rect l="0" t="0" r="0" b="0"/>
              <a:pathLst>
                <a:path w="2958" h="23664" extrusionOk="0">
                  <a:moveTo>
                    <a:pt x="0" y="0"/>
                  </a:moveTo>
                  <a:lnTo>
                    <a:pt x="0" y="23664"/>
                  </a:lnTo>
                  <a:lnTo>
                    <a:pt x="2958" y="23664"/>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80" name="Shape 380"/>
            <p:cNvSpPr/>
            <p:nvPr/>
          </p:nvSpPr>
          <p:spPr>
            <a:xfrm>
              <a:off x="853664" y="4500544"/>
              <a:ext cx="94688" cy="642944"/>
            </a:xfrm>
            <a:custGeom>
              <a:avLst/>
              <a:gdLst/>
              <a:ahLst/>
              <a:cxnLst/>
              <a:rect l="0" t="0" r="0" b="0"/>
              <a:pathLst>
                <a:path w="2959" h="20092" extrusionOk="0">
                  <a:moveTo>
                    <a:pt x="0" y="0"/>
                  </a:moveTo>
                  <a:lnTo>
                    <a:pt x="0" y="20092"/>
                  </a:lnTo>
                  <a:lnTo>
                    <a:pt x="2958" y="20092"/>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81" name="Shape 381"/>
            <p:cNvSpPr/>
            <p:nvPr/>
          </p:nvSpPr>
          <p:spPr>
            <a:xfrm>
              <a:off x="1266208" y="4721984"/>
              <a:ext cx="94688" cy="421504"/>
            </a:xfrm>
            <a:custGeom>
              <a:avLst/>
              <a:gdLst/>
              <a:ahLst/>
              <a:cxnLst/>
              <a:rect l="0" t="0" r="0" b="0"/>
              <a:pathLst>
                <a:path w="2959" h="13172" extrusionOk="0">
                  <a:moveTo>
                    <a:pt x="1" y="1"/>
                  </a:moveTo>
                  <a:lnTo>
                    <a:pt x="1" y="13172"/>
                  </a:lnTo>
                  <a:lnTo>
                    <a:pt x="2959" y="13172"/>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82" name="Shape 382"/>
            <p:cNvSpPr/>
            <p:nvPr/>
          </p:nvSpPr>
          <p:spPr>
            <a:xfrm>
              <a:off x="1130496" y="4518400"/>
              <a:ext cx="94688" cy="625088"/>
            </a:xfrm>
            <a:custGeom>
              <a:avLst/>
              <a:gdLst/>
              <a:ahLst/>
              <a:cxnLst/>
              <a:rect l="0" t="0" r="0" b="0"/>
              <a:pathLst>
                <a:path w="2959" h="19534" extrusionOk="0">
                  <a:moveTo>
                    <a:pt x="0" y="0"/>
                  </a:moveTo>
                  <a:lnTo>
                    <a:pt x="0" y="19534"/>
                  </a:lnTo>
                  <a:lnTo>
                    <a:pt x="2958" y="19534"/>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83" name="Shape 383"/>
            <p:cNvSpPr/>
            <p:nvPr/>
          </p:nvSpPr>
          <p:spPr>
            <a:xfrm>
              <a:off x="1543040" y="4571968"/>
              <a:ext cx="94688" cy="571520"/>
            </a:xfrm>
            <a:custGeom>
              <a:avLst/>
              <a:gdLst/>
              <a:ahLst/>
              <a:cxnLst/>
              <a:rect l="0" t="0" r="0" b="0"/>
              <a:pathLst>
                <a:path w="2959" h="17860" extrusionOk="0">
                  <a:moveTo>
                    <a:pt x="0" y="1"/>
                  </a:moveTo>
                  <a:lnTo>
                    <a:pt x="0" y="17860"/>
                  </a:lnTo>
                  <a:lnTo>
                    <a:pt x="2958" y="17860"/>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84" name="Shape 384"/>
            <p:cNvSpPr/>
            <p:nvPr/>
          </p:nvSpPr>
          <p:spPr>
            <a:xfrm>
              <a:off x="1407296" y="4721984"/>
              <a:ext cx="94688" cy="421504"/>
            </a:xfrm>
            <a:custGeom>
              <a:avLst/>
              <a:gdLst/>
              <a:ahLst/>
              <a:cxnLst/>
              <a:rect l="0" t="0" r="0" b="0"/>
              <a:pathLst>
                <a:path w="2959" h="13172" extrusionOk="0">
                  <a:moveTo>
                    <a:pt x="1" y="1"/>
                  </a:moveTo>
                  <a:lnTo>
                    <a:pt x="1" y="13172"/>
                  </a:lnTo>
                  <a:lnTo>
                    <a:pt x="2959" y="13172"/>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85" name="Shape 385"/>
            <p:cNvSpPr/>
            <p:nvPr/>
          </p:nvSpPr>
          <p:spPr>
            <a:xfrm>
              <a:off x="1821632" y="4457664"/>
              <a:ext cx="92896" cy="685824"/>
            </a:xfrm>
            <a:custGeom>
              <a:avLst/>
              <a:gdLst/>
              <a:ahLst/>
              <a:cxnLst/>
              <a:rect l="0" t="0" r="0" b="0"/>
              <a:pathLst>
                <a:path w="2903" h="21432" extrusionOk="0">
                  <a:moveTo>
                    <a:pt x="1" y="1"/>
                  </a:moveTo>
                  <a:lnTo>
                    <a:pt x="1" y="21432"/>
                  </a:lnTo>
                  <a:lnTo>
                    <a:pt x="2903" y="21432"/>
                  </a:lnTo>
                  <a:lnTo>
                    <a:pt x="2903"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86" name="Shape 386"/>
            <p:cNvSpPr/>
            <p:nvPr/>
          </p:nvSpPr>
          <p:spPr>
            <a:xfrm>
              <a:off x="1685920" y="4638048"/>
              <a:ext cx="94688" cy="505440"/>
            </a:xfrm>
            <a:custGeom>
              <a:avLst/>
              <a:gdLst/>
              <a:ahLst/>
              <a:cxnLst/>
              <a:rect l="0" t="0" r="0" b="0"/>
              <a:pathLst>
                <a:path w="2959" h="15795" extrusionOk="0">
                  <a:moveTo>
                    <a:pt x="0" y="1"/>
                  </a:moveTo>
                  <a:lnTo>
                    <a:pt x="0" y="15795"/>
                  </a:lnTo>
                  <a:lnTo>
                    <a:pt x="2958" y="15795"/>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87" name="Shape 387"/>
            <p:cNvSpPr/>
            <p:nvPr/>
          </p:nvSpPr>
          <p:spPr>
            <a:xfrm>
              <a:off x="2098464" y="4386240"/>
              <a:ext cx="94688" cy="757248"/>
            </a:xfrm>
            <a:custGeom>
              <a:avLst/>
              <a:gdLst/>
              <a:ahLst/>
              <a:cxnLst/>
              <a:rect l="0" t="0" r="0" b="0"/>
              <a:pathLst>
                <a:path w="2959" h="23664" extrusionOk="0">
                  <a:moveTo>
                    <a:pt x="0" y="0"/>
                  </a:moveTo>
                  <a:lnTo>
                    <a:pt x="0" y="23664"/>
                  </a:lnTo>
                  <a:lnTo>
                    <a:pt x="2958" y="23664"/>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88" name="Shape 388"/>
            <p:cNvSpPr/>
            <p:nvPr/>
          </p:nvSpPr>
          <p:spPr>
            <a:xfrm>
              <a:off x="1962720" y="4457664"/>
              <a:ext cx="94688" cy="685824"/>
            </a:xfrm>
            <a:custGeom>
              <a:avLst/>
              <a:gdLst/>
              <a:ahLst/>
              <a:cxnLst/>
              <a:rect l="0" t="0" r="0" b="0"/>
              <a:pathLst>
                <a:path w="2959" h="21432" extrusionOk="0">
                  <a:moveTo>
                    <a:pt x="1" y="1"/>
                  </a:moveTo>
                  <a:lnTo>
                    <a:pt x="1" y="21432"/>
                  </a:lnTo>
                  <a:lnTo>
                    <a:pt x="2959" y="21432"/>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89" name="Shape 389"/>
            <p:cNvSpPr/>
            <p:nvPr/>
          </p:nvSpPr>
          <p:spPr>
            <a:xfrm>
              <a:off x="2375296" y="4711264"/>
              <a:ext cx="94656" cy="432224"/>
            </a:xfrm>
            <a:custGeom>
              <a:avLst/>
              <a:gdLst/>
              <a:ahLst/>
              <a:cxnLst/>
              <a:rect l="0" t="0" r="0" b="0"/>
              <a:pathLst>
                <a:path w="2958" h="13507" extrusionOk="0">
                  <a:moveTo>
                    <a:pt x="0" y="1"/>
                  </a:moveTo>
                  <a:lnTo>
                    <a:pt x="0" y="13507"/>
                  </a:lnTo>
                  <a:lnTo>
                    <a:pt x="2958" y="13507"/>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90" name="Shape 390"/>
            <p:cNvSpPr/>
            <p:nvPr/>
          </p:nvSpPr>
          <p:spPr>
            <a:xfrm>
              <a:off x="2239552" y="4536256"/>
              <a:ext cx="94688" cy="607232"/>
            </a:xfrm>
            <a:custGeom>
              <a:avLst/>
              <a:gdLst/>
              <a:ahLst/>
              <a:cxnLst/>
              <a:rect l="0" t="0" r="0" b="0"/>
              <a:pathLst>
                <a:path w="2959" h="18976" extrusionOk="0">
                  <a:moveTo>
                    <a:pt x="0" y="0"/>
                  </a:moveTo>
                  <a:lnTo>
                    <a:pt x="0" y="18976"/>
                  </a:lnTo>
                  <a:lnTo>
                    <a:pt x="2958" y="18976"/>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91" name="Shape 391"/>
            <p:cNvSpPr/>
            <p:nvPr/>
          </p:nvSpPr>
          <p:spPr>
            <a:xfrm>
              <a:off x="2652096" y="4704128"/>
              <a:ext cx="94688" cy="439360"/>
            </a:xfrm>
            <a:custGeom>
              <a:avLst/>
              <a:gdLst/>
              <a:ahLst/>
              <a:cxnLst/>
              <a:rect l="0" t="0" r="0" b="0"/>
              <a:pathLst>
                <a:path w="2959" h="13730" extrusionOk="0">
                  <a:moveTo>
                    <a:pt x="1" y="1"/>
                  </a:moveTo>
                  <a:lnTo>
                    <a:pt x="1" y="13730"/>
                  </a:lnTo>
                  <a:lnTo>
                    <a:pt x="2959" y="13730"/>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92" name="Shape 392"/>
            <p:cNvSpPr/>
            <p:nvPr/>
          </p:nvSpPr>
          <p:spPr>
            <a:xfrm>
              <a:off x="2516384" y="4764864"/>
              <a:ext cx="94688" cy="378624"/>
            </a:xfrm>
            <a:custGeom>
              <a:avLst/>
              <a:gdLst/>
              <a:ahLst/>
              <a:cxnLst/>
              <a:rect l="0" t="0" r="0" b="0"/>
              <a:pathLst>
                <a:path w="2959" h="11832" extrusionOk="0">
                  <a:moveTo>
                    <a:pt x="0" y="0"/>
                  </a:moveTo>
                  <a:lnTo>
                    <a:pt x="0" y="11832"/>
                  </a:lnTo>
                  <a:lnTo>
                    <a:pt x="2958" y="11832"/>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93" name="Shape 393"/>
            <p:cNvSpPr/>
            <p:nvPr/>
          </p:nvSpPr>
          <p:spPr>
            <a:xfrm>
              <a:off x="2930720" y="4421952"/>
              <a:ext cx="92896" cy="721536"/>
            </a:xfrm>
            <a:custGeom>
              <a:avLst/>
              <a:gdLst/>
              <a:ahLst/>
              <a:cxnLst/>
              <a:rect l="0" t="0" r="0" b="0"/>
              <a:pathLst>
                <a:path w="2903" h="22548" extrusionOk="0">
                  <a:moveTo>
                    <a:pt x="0" y="1"/>
                  </a:moveTo>
                  <a:lnTo>
                    <a:pt x="0" y="22548"/>
                  </a:lnTo>
                  <a:lnTo>
                    <a:pt x="2902" y="22548"/>
                  </a:lnTo>
                  <a:lnTo>
                    <a:pt x="2902"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94" name="Shape 394"/>
            <p:cNvSpPr/>
            <p:nvPr/>
          </p:nvSpPr>
          <p:spPr>
            <a:xfrm>
              <a:off x="2794976" y="4638048"/>
              <a:ext cx="92896" cy="505440"/>
            </a:xfrm>
            <a:custGeom>
              <a:avLst/>
              <a:gdLst/>
              <a:ahLst/>
              <a:cxnLst/>
              <a:rect l="0" t="0" r="0" b="0"/>
              <a:pathLst>
                <a:path w="2903" h="15795" extrusionOk="0">
                  <a:moveTo>
                    <a:pt x="1" y="1"/>
                  </a:moveTo>
                  <a:lnTo>
                    <a:pt x="1" y="15795"/>
                  </a:lnTo>
                  <a:lnTo>
                    <a:pt x="2903" y="15795"/>
                  </a:lnTo>
                  <a:lnTo>
                    <a:pt x="2903"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95" name="Shape 395"/>
            <p:cNvSpPr/>
            <p:nvPr/>
          </p:nvSpPr>
          <p:spPr>
            <a:xfrm>
              <a:off x="3207520" y="4386240"/>
              <a:ext cx="94688" cy="757248"/>
            </a:xfrm>
            <a:custGeom>
              <a:avLst/>
              <a:gdLst/>
              <a:ahLst/>
              <a:cxnLst/>
              <a:rect l="0" t="0" r="0" b="0"/>
              <a:pathLst>
                <a:path w="2959" h="23664" extrusionOk="0">
                  <a:moveTo>
                    <a:pt x="1" y="0"/>
                  </a:moveTo>
                  <a:lnTo>
                    <a:pt x="1" y="23664"/>
                  </a:lnTo>
                  <a:lnTo>
                    <a:pt x="2959" y="23664"/>
                  </a:lnTo>
                  <a:lnTo>
                    <a:pt x="2959"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96" name="Shape 396"/>
            <p:cNvSpPr/>
            <p:nvPr/>
          </p:nvSpPr>
          <p:spPr>
            <a:xfrm>
              <a:off x="3071808" y="4314784"/>
              <a:ext cx="94688" cy="828704"/>
            </a:xfrm>
            <a:custGeom>
              <a:avLst/>
              <a:gdLst/>
              <a:ahLst/>
              <a:cxnLst/>
              <a:rect l="0" t="0" r="0" b="0"/>
              <a:pathLst>
                <a:path w="2959" h="25897" extrusionOk="0">
                  <a:moveTo>
                    <a:pt x="0" y="1"/>
                  </a:moveTo>
                  <a:lnTo>
                    <a:pt x="0" y="25897"/>
                  </a:lnTo>
                  <a:lnTo>
                    <a:pt x="2958" y="25897"/>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97" name="Shape 397"/>
            <p:cNvSpPr/>
            <p:nvPr/>
          </p:nvSpPr>
          <p:spPr>
            <a:xfrm>
              <a:off x="3484352" y="4530912"/>
              <a:ext cx="94688" cy="612576"/>
            </a:xfrm>
            <a:custGeom>
              <a:avLst/>
              <a:gdLst/>
              <a:ahLst/>
              <a:cxnLst/>
              <a:rect l="0" t="0" r="0" b="0"/>
              <a:pathLst>
                <a:path w="2959" h="19143" extrusionOk="0">
                  <a:moveTo>
                    <a:pt x="0" y="0"/>
                  </a:moveTo>
                  <a:lnTo>
                    <a:pt x="0" y="19143"/>
                  </a:lnTo>
                  <a:lnTo>
                    <a:pt x="2958" y="19143"/>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98" name="Shape 398"/>
            <p:cNvSpPr/>
            <p:nvPr/>
          </p:nvSpPr>
          <p:spPr>
            <a:xfrm>
              <a:off x="3348608" y="4314784"/>
              <a:ext cx="94688" cy="828704"/>
            </a:xfrm>
            <a:custGeom>
              <a:avLst/>
              <a:gdLst/>
              <a:ahLst/>
              <a:cxnLst/>
              <a:rect l="0" t="0" r="0" b="0"/>
              <a:pathLst>
                <a:path w="2959" h="25897" extrusionOk="0">
                  <a:moveTo>
                    <a:pt x="1" y="1"/>
                  </a:moveTo>
                  <a:lnTo>
                    <a:pt x="1" y="25897"/>
                  </a:lnTo>
                  <a:lnTo>
                    <a:pt x="2959" y="25897"/>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99" name="Shape 399"/>
            <p:cNvSpPr/>
            <p:nvPr/>
          </p:nvSpPr>
          <p:spPr>
            <a:xfrm>
              <a:off x="3761184" y="4739840"/>
              <a:ext cx="94656" cy="403648"/>
            </a:xfrm>
            <a:custGeom>
              <a:avLst/>
              <a:gdLst/>
              <a:ahLst/>
              <a:cxnLst/>
              <a:rect l="0" t="0" r="0" b="0"/>
              <a:pathLst>
                <a:path w="2958" h="12614" extrusionOk="0">
                  <a:moveTo>
                    <a:pt x="0" y="1"/>
                  </a:moveTo>
                  <a:lnTo>
                    <a:pt x="0" y="12614"/>
                  </a:lnTo>
                  <a:lnTo>
                    <a:pt x="2958" y="12614"/>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00" name="Shape 400"/>
            <p:cNvSpPr/>
            <p:nvPr/>
          </p:nvSpPr>
          <p:spPr>
            <a:xfrm>
              <a:off x="3625440" y="4457664"/>
              <a:ext cx="94688" cy="685824"/>
            </a:xfrm>
            <a:custGeom>
              <a:avLst/>
              <a:gdLst/>
              <a:ahLst/>
              <a:cxnLst/>
              <a:rect l="0" t="0" r="0" b="0"/>
              <a:pathLst>
                <a:path w="2959" h="21432" extrusionOk="0">
                  <a:moveTo>
                    <a:pt x="0" y="1"/>
                  </a:moveTo>
                  <a:lnTo>
                    <a:pt x="0" y="21432"/>
                  </a:lnTo>
                  <a:lnTo>
                    <a:pt x="2958" y="21432"/>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01" name="Shape 401"/>
            <p:cNvSpPr/>
            <p:nvPr/>
          </p:nvSpPr>
          <p:spPr>
            <a:xfrm>
              <a:off x="4037984" y="4638048"/>
              <a:ext cx="94688" cy="505440"/>
            </a:xfrm>
            <a:custGeom>
              <a:avLst/>
              <a:gdLst/>
              <a:ahLst/>
              <a:cxnLst/>
              <a:rect l="0" t="0" r="0" b="0"/>
              <a:pathLst>
                <a:path w="2959" h="15795" extrusionOk="0">
                  <a:moveTo>
                    <a:pt x="1" y="1"/>
                  </a:moveTo>
                  <a:lnTo>
                    <a:pt x="1" y="15795"/>
                  </a:lnTo>
                  <a:lnTo>
                    <a:pt x="2959" y="15795"/>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02" name="Shape 402"/>
            <p:cNvSpPr/>
            <p:nvPr/>
          </p:nvSpPr>
          <p:spPr>
            <a:xfrm>
              <a:off x="3902272" y="4836288"/>
              <a:ext cx="94656" cy="307200"/>
            </a:xfrm>
            <a:custGeom>
              <a:avLst/>
              <a:gdLst/>
              <a:ahLst/>
              <a:cxnLst/>
              <a:rect l="0" t="0" r="0" b="0"/>
              <a:pathLst>
                <a:path w="2958" h="9600" extrusionOk="0">
                  <a:moveTo>
                    <a:pt x="0" y="1"/>
                  </a:moveTo>
                  <a:lnTo>
                    <a:pt x="0" y="9600"/>
                  </a:lnTo>
                  <a:lnTo>
                    <a:pt x="2958" y="9600"/>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03" name="Shape 403"/>
            <p:cNvSpPr/>
            <p:nvPr/>
          </p:nvSpPr>
          <p:spPr>
            <a:xfrm>
              <a:off x="4316608" y="4638048"/>
              <a:ext cx="94688" cy="505440"/>
            </a:xfrm>
            <a:custGeom>
              <a:avLst/>
              <a:gdLst/>
              <a:ahLst/>
              <a:cxnLst/>
              <a:rect l="0" t="0" r="0" b="0"/>
              <a:pathLst>
                <a:path w="2959" h="15795" extrusionOk="0">
                  <a:moveTo>
                    <a:pt x="0" y="1"/>
                  </a:moveTo>
                  <a:lnTo>
                    <a:pt x="0" y="15795"/>
                  </a:lnTo>
                  <a:lnTo>
                    <a:pt x="2958" y="15795"/>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04" name="Shape 404"/>
            <p:cNvSpPr/>
            <p:nvPr/>
          </p:nvSpPr>
          <p:spPr>
            <a:xfrm>
              <a:off x="4180864" y="4739840"/>
              <a:ext cx="94688" cy="403648"/>
            </a:xfrm>
            <a:custGeom>
              <a:avLst/>
              <a:gdLst/>
              <a:ahLst/>
              <a:cxnLst/>
              <a:rect l="0" t="0" r="0" b="0"/>
              <a:pathLst>
                <a:path w="2959" h="12614" extrusionOk="0">
                  <a:moveTo>
                    <a:pt x="0" y="1"/>
                  </a:moveTo>
                  <a:lnTo>
                    <a:pt x="0" y="12614"/>
                  </a:lnTo>
                  <a:lnTo>
                    <a:pt x="2958" y="12614"/>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05" name="Shape 405"/>
            <p:cNvSpPr/>
            <p:nvPr/>
          </p:nvSpPr>
          <p:spPr>
            <a:xfrm>
              <a:off x="4593408" y="4571968"/>
              <a:ext cx="94688" cy="571520"/>
            </a:xfrm>
            <a:custGeom>
              <a:avLst/>
              <a:gdLst/>
              <a:ahLst/>
              <a:cxnLst/>
              <a:rect l="0" t="0" r="0" b="0"/>
              <a:pathLst>
                <a:path w="2959" h="17860" extrusionOk="0">
                  <a:moveTo>
                    <a:pt x="1" y="1"/>
                  </a:moveTo>
                  <a:lnTo>
                    <a:pt x="1" y="17860"/>
                  </a:lnTo>
                  <a:lnTo>
                    <a:pt x="2959" y="17860"/>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06" name="Shape 406"/>
            <p:cNvSpPr/>
            <p:nvPr/>
          </p:nvSpPr>
          <p:spPr>
            <a:xfrm>
              <a:off x="4457696" y="4739840"/>
              <a:ext cx="94688" cy="403648"/>
            </a:xfrm>
            <a:custGeom>
              <a:avLst/>
              <a:gdLst/>
              <a:ahLst/>
              <a:cxnLst/>
              <a:rect l="0" t="0" r="0" b="0"/>
              <a:pathLst>
                <a:path w="2959" h="12614" extrusionOk="0">
                  <a:moveTo>
                    <a:pt x="0" y="1"/>
                  </a:moveTo>
                  <a:lnTo>
                    <a:pt x="0" y="12614"/>
                  </a:lnTo>
                  <a:lnTo>
                    <a:pt x="2958" y="12614"/>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07" name="Shape 407"/>
            <p:cNvSpPr/>
            <p:nvPr/>
          </p:nvSpPr>
          <p:spPr>
            <a:xfrm>
              <a:off x="4870240" y="4386240"/>
              <a:ext cx="94688" cy="757248"/>
            </a:xfrm>
            <a:custGeom>
              <a:avLst/>
              <a:gdLst/>
              <a:ahLst/>
              <a:cxnLst/>
              <a:rect l="0" t="0" r="0" b="0"/>
              <a:pathLst>
                <a:path w="2959" h="23664" extrusionOk="0">
                  <a:moveTo>
                    <a:pt x="0" y="0"/>
                  </a:moveTo>
                  <a:lnTo>
                    <a:pt x="0" y="23664"/>
                  </a:lnTo>
                  <a:lnTo>
                    <a:pt x="2958" y="23664"/>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08" name="Shape 408"/>
            <p:cNvSpPr/>
            <p:nvPr/>
          </p:nvSpPr>
          <p:spPr>
            <a:xfrm>
              <a:off x="4734496" y="4457664"/>
              <a:ext cx="94688" cy="685824"/>
            </a:xfrm>
            <a:custGeom>
              <a:avLst/>
              <a:gdLst/>
              <a:ahLst/>
              <a:cxnLst/>
              <a:rect l="0" t="0" r="0" b="0"/>
              <a:pathLst>
                <a:path w="2959" h="21432" extrusionOk="0">
                  <a:moveTo>
                    <a:pt x="1" y="1"/>
                  </a:moveTo>
                  <a:lnTo>
                    <a:pt x="1" y="21432"/>
                  </a:lnTo>
                  <a:lnTo>
                    <a:pt x="2959" y="21432"/>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09" name="Shape 409"/>
            <p:cNvSpPr/>
            <p:nvPr/>
          </p:nvSpPr>
          <p:spPr>
            <a:xfrm>
              <a:off x="5147072" y="4157632"/>
              <a:ext cx="94656" cy="985856"/>
            </a:xfrm>
            <a:custGeom>
              <a:avLst/>
              <a:gdLst/>
              <a:ahLst/>
              <a:cxnLst/>
              <a:rect l="0" t="0" r="0" b="0"/>
              <a:pathLst>
                <a:path w="2958" h="30808" extrusionOk="0">
                  <a:moveTo>
                    <a:pt x="0" y="1"/>
                  </a:moveTo>
                  <a:lnTo>
                    <a:pt x="0" y="30808"/>
                  </a:lnTo>
                  <a:lnTo>
                    <a:pt x="2958" y="30808"/>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0" name="Shape 410"/>
            <p:cNvSpPr/>
            <p:nvPr/>
          </p:nvSpPr>
          <p:spPr>
            <a:xfrm>
              <a:off x="5011328" y="4229088"/>
              <a:ext cx="94688" cy="914400"/>
            </a:xfrm>
            <a:custGeom>
              <a:avLst/>
              <a:gdLst/>
              <a:ahLst/>
              <a:cxnLst/>
              <a:rect l="0" t="0" r="0" b="0"/>
              <a:pathLst>
                <a:path w="2959" h="28575" extrusionOk="0">
                  <a:moveTo>
                    <a:pt x="0" y="0"/>
                  </a:moveTo>
                  <a:lnTo>
                    <a:pt x="0" y="28575"/>
                  </a:lnTo>
                  <a:lnTo>
                    <a:pt x="2958" y="28575"/>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1" name="Shape 411"/>
            <p:cNvSpPr/>
            <p:nvPr/>
          </p:nvSpPr>
          <p:spPr>
            <a:xfrm>
              <a:off x="5425664" y="4571968"/>
              <a:ext cx="94688" cy="571520"/>
            </a:xfrm>
            <a:custGeom>
              <a:avLst/>
              <a:gdLst/>
              <a:ahLst/>
              <a:cxnLst/>
              <a:rect l="0" t="0" r="0" b="0"/>
              <a:pathLst>
                <a:path w="2959" h="17860" extrusionOk="0">
                  <a:moveTo>
                    <a:pt x="0" y="1"/>
                  </a:moveTo>
                  <a:lnTo>
                    <a:pt x="0" y="17860"/>
                  </a:lnTo>
                  <a:lnTo>
                    <a:pt x="2958" y="17860"/>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2" name="Shape 412"/>
            <p:cNvSpPr/>
            <p:nvPr/>
          </p:nvSpPr>
          <p:spPr>
            <a:xfrm>
              <a:off x="5289920" y="4277280"/>
              <a:ext cx="94688" cy="866208"/>
            </a:xfrm>
            <a:custGeom>
              <a:avLst/>
              <a:gdLst/>
              <a:ahLst/>
              <a:cxnLst/>
              <a:rect l="0" t="0" r="0" b="0"/>
              <a:pathLst>
                <a:path w="2959" h="27069" extrusionOk="0">
                  <a:moveTo>
                    <a:pt x="1" y="1"/>
                  </a:moveTo>
                  <a:lnTo>
                    <a:pt x="1" y="27069"/>
                  </a:lnTo>
                  <a:lnTo>
                    <a:pt x="2959" y="27069"/>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3" name="Shape 413"/>
            <p:cNvSpPr/>
            <p:nvPr/>
          </p:nvSpPr>
          <p:spPr>
            <a:xfrm>
              <a:off x="5702496" y="4721984"/>
              <a:ext cx="94688" cy="421504"/>
            </a:xfrm>
            <a:custGeom>
              <a:avLst/>
              <a:gdLst/>
              <a:ahLst/>
              <a:cxnLst/>
              <a:rect l="0" t="0" r="0" b="0"/>
              <a:pathLst>
                <a:path w="2959" h="13172" extrusionOk="0">
                  <a:moveTo>
                    <a:pt x="0" y="1"/>
                  </a:moveTo>
                  <a:lnTo>
                    <a:pt x="0" y="13172"/>
                  </a:lnTo>
                  <a:lnTo>
                    <a:pt x="2958" y="13172"/>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4" name="Shape 414"/>
            <p:cNvSpPr/>
            <p:nvPr/>
          </p:nvSpPr>
          <p:spPr>
            <a:xfrm>
              <a:off x="5566752" y="4416608"/>
              <a:ext cx="94688" cy="726880"/>
            </a:xfrm>
            <a:custGeom>
              <a:avLst/>
              <a:gdLst/>
              <a:ahLst/>
              <a:cxnLst/>
              <a:rect l="0" t="0" r="0" b="0"/>
              <a:pathLst>
                <a:path w="2959" h="22715" extrusionOk="0">
                  <a:moveTo>
                    <a:pt x="0" y="0"/>
                  </a:moveTo>
                  <a:lnTo>
                    <a:pt x="0" y="22715"/>
                  </a:lnTo>
                  <a:lnTo>
                    <a:pt x="2958" y="22715"/>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5" name="Shape 415"/>
            <p:cNvSpPr/>
            <p:nvPr/>
          </p:nvSpPr>
          <p:spPr>
            <a:xfrm>
              <a:off x="5979296" y="4571968"/>
              <a:ext cx="94688" cy="571520"/>
            </a:xfrm>
            <a:custGeom>
              <a:avLst/>
              <a:gdLst/>
              <a:ahLst/>
              <a:cxnLst/>
              <a:rect l="0" t="0" r="0" b="0"/>
              <a:pathLst>
                <a:path w="2959" h="17860" extrusionOk="0">
                  <a:moveTo>
                    <a:pt x="1" y="1"/>
                  </a:moveTo>
                  <a:lnTo>
                    <a:pt x="1" y="17860"/>
                  </a:lnTo>
                  <a:lnTo>
                    <a:pt x="2959" y="17860"/>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6" name="Shape 416"/>
            <p:cNvSpPr/>
            <p:nvPr/>
          </p:nvSpPr>
          <p:spPr>
            <a:xfrm>
              <a:off x="5843584" y="4813088"/>
              <a:ext cx="94688" cy="330400"/>
            </a:xfrm>
            <a:custGeom>
              <a:avLst/>
              <a:gdLst/>
              <a:ahLst/>
              <a:cxnLst/>
              <a:rect l="0" t="0" r="0" b="0"/>
              <a:pathLst>
                <a:path w="2959" h="10325" extrusionOk="0">
                  <a:moveTo>
                    <a:pt x="0" y="0"/>
                  </a:moveTo>
                  <a:lnTo>
                    <a:pt x="0" y="10325"/>
                  </a:lnTo>
                  <a:lnTo>
                    <a:pt x="2958" y="10325"/>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7" name="Shape 417"/>
            <p:cNvSpPr/>
            <p:nvPr/>
          </p:nvSpPr>
          <p:spPr>
            <a:xfrm>
              <a:off x="6256128" y="4807712"/>
              <a:ext cx="94688" cy="335776"/>
            </a:xfrm>
            <a:custGeom>
              <a:avLst/>
              <a:gdLst/>
              <a:ahLst/>
              <a:cxnLst/>
              <a:rect l="0" t="0" r="0" b="0"/>
              <a:pathLst>
                <a:path w="2959" h="10493" extrusionOk="0">
                  <a:moveTo>
                    <a:pt x="0" y="1"/>
                  </a:moveTo>
                  <a:lnTo>
                    <a:pt x="0" y="10493"/>
                  </a:lnTo>
                  <a:lnTo>
                    <a:pt x="2958" y="10493"/>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8" name="Shape 418"/>
            <p:cNvSpPr/>
            <p:nvPr/>
          </p:nvSpPr>
          <p:spPr>
            <a:xfrm>
              <a:off x="6120384" y="4739840"/>
              <a:ext cx="94688" cy="403648"/>
            </a:xfrm>
            <a:custGeom>
              <a:avLst/>
              <a:gdLst/>
              <a:ahLst/>
              <a:cxnLst/>
              <a:rect l="0" t="0" r="0" b="0"/>
              <a:pathLst>
                <a:path w="2959" h="12614" extrusionOk="0">
                  <a:moveTo>
                    <a:pt x="1" y="1"/>
                  </a:moveTo>
                  <a:lnTo>
                    <a:pt x="1" y="12614"/>
                  </a:lnTo>
                  <a:lnTo>
                    <a:pt x="2959" y="12614"/>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9" name="Shape 419"/>
            <p:cNvSpPr/>
            <p:nvPr/>
          </p:nvSpPr>
          <p:spPr>
            <a:xfrm>
              <a:off x="6534720" y="4505888"/>
              <a:ext cx="92896" cy="637600"/>
            </a:xfrm>
            <a:custGeom>
              <a:avLst/>
              <a:gdLst/>
              <a:ahLst/>
              <a:cxnLst/>
              <a:rect l="0" t="0" r="0" b="0"/>
              <a:pathLst>
                <a:path w="2903" h="19925" extrusionOk="0">
                  <a:moveTo>
                    <a:pt x="1" y="1"/>
                  </a:moveTo>
                  <a:lnTo>
                    <a:pt x="1" y="19925"/>
                  </a:lnTo>
                  <a:lnTo>
                    <a:pt x="2903" y="19925"/>
                  </a:lnTo>
                  <a:lnTo>
                    <a:pt x="2903"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20" name="Shape 420"/>
            <p:cNvSpPr/>
            <p:nvPr/>
          </p:nvSpPr>
          <p:spPr>
            <a:xfrm>
              <a:off x="6399008" y="4739840"/>
              <a:ext cx="92896" cy="403648"/>
            </a:xfrm>
            <a:custGeom>
              <a:avLst/>
              <a:gdLst/>
              <a:ahLst/>
              <a:cxnLst/>
              <a:rect l="0" t="0" r="0" b="0"/>
              <a:pathLst>
                <a:path w="2903" h="12614" extrusionOk="0">
                  <a:moveTo>
                    <a:pt x="0" y="1"/>
                  </a:moveTo>
                  <a:lnTo>
                    <a:pt x="0" y="12614"/>
                  </a:lnTo>
                  <a:lnTo>
                    <a:pt x="2902" y="12614"/>
                  </a:lnTo>
                  <a:lnTo>
                    <a:pt x="2902"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21" name="Shape 421"/>
            <p:cNvSpPr/>
            <p:nvPr/>
          </p:nvSpPr>
          <p:spPr>
            <a:xfrm>
              <a:off x="6811552" y="4807712"/>
              <a:ext cx="94688" cy="335776"/>
            </a:xfrm>
            <a:custGeom>
              <a:avLst/>
              <a:gdLst/>
              <a:ahLst/>
              <a:cxnLst/>
              <a:rect l="0" t="0" r="0" b="0"/>
              <a:pathLst>
                <a:path w="2959" h="10493" extrusionOk="0">
                  <a:moveTo>
                    <a:pt x="0" y="1"/>
                  </a:moveTo>
                  <a:lnTo>
                    <a:pt x="0" y="10493"/>
                  </a:lnTo>
                  <a:lnTo>
                    <a:pt x="2958" y="10493"/>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22" name="Shape 422"/>
            <p:cNvSpPr/>
            <p:nvPr/>
          </p:nvSpPr>
          <p:spPr>
            <a:xfrm>
              <a:off x="6675808" y="4614848"/>
              <a:ext cx="94688" cy="528640"/>
            </a:xfrm>
            <a:custGeom>
              <a:avLst/>
              <a:gdLst/>
              <a:ahLst/>
              <a:cxnLst/>
              <a:rect l="0" t="0" r="0" b="0"/>
              <a:pathLst>
                <a:path w="2959" h="16520" extrusionOk="0">
                  <a:moveTo>
                    <a:pt x="1" y="0"/>
                  </a:moveTo>
                  <a:lnTo>
                    <a:pt x="1" y="16520"/>
                  </a:lnTo>
                  <a:lnTo>
                    <a:pt x="2959" y="16520"/>
                  </a:lnTo>
                  <a:lnTo>
                    <a:pt x="2959"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23" name="Shape 423"/>
            <p:cNvSpPr/>
            <p:nvPr/>
          </p:nvSpPr>
          <p:spPr>
            <a:xfrm>
              <a:off x="7088384" y="4739840"/>
              <a:ext cx="94688" cy="403648"/>
            </a:xfrm>
            <a:custGeom>
              <a:avLst/>
              <a:gdLst/>
              <a:ahLst/>
              <a:cxnLst/>
              <a:rect l="0" t="0" r="0" b="0"/>
              <a:pathLst>
                <a:path w="2959" h="12614" extrusionOk="0">
                  <a:moveTo>
                    <a:pt x="0" y="1"/>
                  </a:moveTo>
                  <a:lnTo>
                    <a:pt x="0" y="12614"/>
                  </a:lnTo>
                  <a:lnTo>
                    <a:pt x="2958" y="12614"/>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24" name="Shape 424"/>
            <p:cNvSpPr/>
            <p:nvPr/>
          </p:nvSpPr>
          <p:spPr>
            <a:xfrm>
              <a:off x="6952640" y="4530912"/>
              <a:ext cx="94688" cy="612576"/>
            </a:xfrm>
            <a:custGeom>
              <a:avLst/>
              <a:gdLst/>
              <a:ahLst/>
              <a:cxnLst/>
              <a:rect l="0" t="0" r="0" b="0"/>
              <a:pathLst>
                <a:path w="2959" h="19143" extrusionOk="0">
                  <a:moveTo>
                    <a:pt x="0" y="0"/>
                  </a:moveTo>
                  <a:lnTo>
                    <a:pt x="0" y="19143"/>
                  </a:lnTo>
                  <a:lnTo>
                    <a:pt x="2958" y="19143"/>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25" name="Shape 425"/>
            <p:cNvSpPr/>
            <p:nvPr/>
          </p:nvSpPr>
          <p:spPr>
            <a:xfrm>
              <a:off x="7365184" y="4739840"/>
              <a:ext cx="94688" cy="403648"/>
            </a:xfrm>
            <a:custGeom>
              <a:avLst/>
              <a:gdLst/>
              <a:ahLst/>
              <a:cxnLst/>
              <a:rect l="0" t="0" r="0" b="0"/>
              <a:pathLst>
                <a:path w="2959" h="12614" extrusionOk="0">
                  <a:moveTo>
                    <a:pt x="1" y="1"/>
                  </a:moveTo>
                  <a:lnTo>
                    <a:pt x="1" y="12614"/>
                  </a:lnTo>
                  <a:lnTo>
                    <a:pt x="2959" y="12614"/>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26" name="Shape 426"/>
            <p:cNvSpPr/>
            <p:nvPr/>
          </p:nvSpPr>
          <p:spPr>
            <a:xfrm>
              <a:off x="7229472" y="4825568"/>
              <a:ext cx="94688" cy="317920"/>
            </a:xfrm>
            <a:custGeom>
              <a:avLst/>
              <a:gdLst/>
              <a:ahLst/>
              <a:cxnLst/>
              <a:rect l="0" t="0" r="0" b="0"/>
              <a:pathLst>
                <a:path w="2959" h="9935" extrusionOk="0">
                  <a:moveTo>
                    <a:pt x="0" y="1"/>
                  </a:moveTo>
                  <a:lnTo>
                    <a:pt x="0" y="9935"/>
                  </a:lnTo>
                  <a:lnTo>
                    <a:pt x="2958" y="9935"/>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27" name="Shape 427"/>
            <p:cNvSpPr/>
            <p:nvPr/>
          </p:nvSpPr>
          <p:spPr>
            <a:xfrm>
              <a:off x="7643808" y="4632704"/>
              <a:ext cx="92896" cy="510784"/>
            </a:xfrm>
            <a:custGeom>
              <a:avLst/>
              <a:gdLst/>
              <a:ahLst/>
              <a:cxnLst/>
              <a:rect l="0" t="0" r="0" b="0"/>
              <a:pathLst>
                <a:path w="2903" h="15962" extrusionOk="0">
                  <a:moveTo>
                    <a:pt x="0" y="0"/>
                  </a:moveTo>
                  <a:lnTo>
                    <a:pt x="0" y="15962"/>
                  </a:lnTo>
                  <a:lnTo>
                    <a:pt x="2902" y="15962"/>
                  </a:lnTo>
                  <a:lnTo>
                    <a:pt x="2902"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28" name="Shape 428"/>
            <p:cNvSpPr/>
            <p:nvPr/>
          </p:nvSpPr>
          <p:spPr>
            <a:xfrm>
              <a:off x="7506272" y="4963104"/>
              <a:ext cx="94688" cy="180384"/>
            </a:xfrm>
            <a:custGeom>
              <a:avLst/>
              <a:gdLst/>
              <a:ahLst/>
              <a:cxnLst/>
              <a:rect l="0" t="0" r="0" b="0"/>
              <a:pathLst>
                <a:path w="2959" h="5637" extrusionOk="0">
                  <a:moveTo>
                    <a:pt x="1" y="0"/>
                  </a:moveTo>
                  <a:lnTo>
                    <a:pt x="1" y="5637"/>
                  </a:lnTo>
                  <a:lnTo>
                    <a:pt x="2959" y="5637"/>
                  </a:lnTo>
                  <a:lnTo>
                    <a:pt x="2959"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29" name="Shape 429"/>
            <p:cNvSpPr/>
            <p:nvPr/>
          </p:nvSpPr>
          <p:spPr>
            <a:xfrm>
              <a:off x="7920608" y="4909504"/>
              <a:ext cx="94688" cy="233984"/>
            </a:xfrm>
            <a:custGeom>
              <a:avLst/>
              <a:gdLst/>
              <a:ahLst/>
              <a:cxnLst/>
              <a:rect l="0" t="0" r="0" b="0"/>
              <a:pathLst>
                <a:path w="2959" h="7312" extrusionOk="0">
                  <a:moveTo>
                    <a:pt x="1" y="1"/>
                  </a:moveTo>
                  <a:lnTo>
                    <a:pt x="1" y="7312"/>
                  </a:lnTo>
                  <a:lnTo>
                    <a:pt x="2959" y="7312"/>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30" name="Shape 430"/>
            <p:cNvSpPr/>
            <p:nvPr/>
          </p:nvSpPr>
          <p:spPr>
            <a:xfrm>
              <a:off x="7784896" y="4777344"/>
              <a:ext cx="94688" cy="366144"/>
            </a:xfrm>
            <a:custGeom>
              <a:avLst/>
              <a:gdLst/>
              <a:ahLst/>
              <a:cxnLst/>
              <a:rect l="0" t="0" r="0" b="0"/>
              <a:pathLst>
                <a:path w="2959" h="11442" extrusionOk="0">
                  <a:moveTo>
                    <a:pt x="0" y="1"/>
                  </a:moveTo>
                  <a:lnTo>
                    <a:pt x="0" y="11442"/>
                  </a:lnTo>
                  <a:lnTo>
                    <a:pt x="2958" y="11442"/>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31" name="Shape 431"/>
            <p:cNvSpPr/>
            <p:nvPr/>
          </p:nvSpPr>
          <p:spPr>
            <a:xfrm>
              <a:off x="8197440" y="4571968"/>
              <a:ext cx="94688" cy="571520"/>
            </a:xfrm>
            <a:custGeom>
              <a:avLst/>
              <a:gdLst/>
              <a:ahLst/>
              <a:cxnLst/>
              <a:rect l="0" t="0" r="0" b="0"/>
              <a:pathLst>
                <a:path w="2959" h="17860" extrusionOk="0">
                  <a:moveTo>
                    <a:pt x="0" y="1"/>
                  </a:moveTo>
                  <a:lnTo>
                    <a:pt x="0" y="17860"/>
                  </a:lnTo>
                  <a:lnTo>
                    <a:pt x="2958" y="17860"/>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32" name="Shape 432"/>
            <p:cNvSpPr/>
            <p:nvPr/>
          </p:nvSpPr>
          <p:spPr>
            <a:xfrm>
              <a:off x="8061696" y="4777344"/>
              <a:ext cx="94688" cy="366144"/>
            </a:xfrm>
            <a:custGeom>
              <a:avLst/>
              <a:gdLst/>
              <a:ahLst/>
              <a:cxnLst/>
              <a:rect l="0" t="0" r="0" b="0"/>
              <a:pathLst>
                <a:path w="2959" h="11442" extrusionOk="0">
                  <a:moveTo>
                    <a:pt x="1" y="1"/>
                  </a:moveTo>
                  <a:lnTo>
                    <a:pt x="1" y="11442"/>
                  </a:lnTo>
                  <a:lnTo>
                    <a:pt x="2959" y="11442"/>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33" name="Shape 433"/>
            <p:cNvSpPr/>
            <p:nvPr/>
          </p:nvSpPr>
          <p:spPr>
            <a:xfrm>
              <a:off x="8474272" y="4721984"/>
              <a:ext cx="94656" cy="421504"/>
            </a:xfrm>
            <a:custGeom>
              <a:avLst/>
              <a:gdLst/>
              <a:ahLst/>
              <a:cxnLst/>
              <a:rect l="0" t="0" r="0" b="0"/>
              <a:pathLst>
                <a:path w="2958" h="13172" extrusionOk="0">
                  <a:moveTo>
                    <a:pt x="0" y="1"/>
                  </a:moveTo>
                  <a:lnTo>
                    <a:pt x="0" y="13172"/>
                  </a:lnTo>
                  <a:lnTo>
                    <a:pt x="2958" y="13172"/>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34" name="Shape 434"/>
            <p:cNvSpPr/>
            <p:nvPr/>
          </p:nvSpPr>
          <p:spPr>
            <a:xfrm>
              <a:off x="8338528" y="4488032"/>
              <a:ext cx="94688" cy="655456"/>
            </a:xfrm>
            <a:custGeom>
              <a:avLst/>
              <a:gdLst/>
              <a:ahLst/>
              <a:cxnLst/>
              <a:rect l="0" t="0" r="0" b="0"/>
              <a:pathLst>
                <a:path w="2959" h="20483" extrusionOk="0">
                  <a:moveTo>
                    <a:pt x="0" y="1"/>
                  </a:moveTo>
                  <a:lnTo>
                    <a:pt x="0" y="20483"/>
                  </a:lnTo>
                  <a:lnTo>
                    <a:pt x="2958" y="20483"/>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35" name="Shape 435"/>
            <p:cNvSpPr/>
            <p:nvPr/>
          </p:nvSpPr>
          <p:spPr>
            <a:xfrm>
              <a:off x="8751072" y="4409440"/>
              <a:ext cx="94688" cy="734048"/>
            </a:xfrm>
            <a:custGeom>
              <a:avLst/>
              <a:gdLst/>
              <a:ahLst/>
              <a:cxnLst/>
              <a:rect l="0" t="0" r="0" b="0"/>
              <a:pathLst>
                <a:path w="2959" h="22939" extrusionOk="0">
                  <a:moveTo>
                    <a:pt x="1" y="1"/>
                  </a:moveTo>
                  <a:lnTo>
                    <a:pt x="1" y="22939"/>
                  </a:lnTo>
                  <a:lnTo>
                    <a:pt x="2959" y="22939"/>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36" name="Shape 436"/>
            <p:cNvSpPr/>
            <p:nvPr/>
          </p:nvSpPr>
          <p:spPr>
            <a:xfrm>
              <a:off x="8615360" y="4295168"/>
              <a:ext cx="94688" cy="848320"/>
            </a:xfrm>
            <a:custGeom>
              <a:avLst/>
              <a:gdLst/>
              <a:ahLst/>
              <a:cxnLst/>
              <a:rect l="0" t="0" r="0" b="0"/>
              <a:pathLst>
                <a:path w="2959" h="26510" extrusionOk="0">
                  <a:moveTo>
                    <a:pt x="0" y="0"/>
                  </a:moveTo>
                  <a:lnTo>
                    <a:pt x="0" y="26510"/>
                  </a:lnTo>
                  <a:lnTo>
                    <a:pt x="2958" y="26510"/>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37" name="Shape 437"/>
            <p:cNvSpPr/>
            <p:nvPr/>
          </p:nvSpPr>
          <p:spPr>
            <a:xfrm>
              <a:off x="9029696" y="4409440"/>
              <a:ext cx="92896" cy="734048"/>
            </a:xfrm>
            <a:custGeom>
              <a:avLst/>
              <a:gdLst/>
              <a:ahLst/>
              <a:cxnLst/>
              <a:rect l="0" t="0" r="0" b="0"/>
              <a:pathLst>
                <a:path w="2903" h="22939" extrusionOk="0">
                  <a:moveTo>
                    <a:pt x="0" y="1"/>
                  </a:moveTo>
                  <a:lnTo>
                    <a:pt x="0" y="22939"/>
                  </a:lnTo>
                  <a:lnTo>
                    <a:pt x="2902" y="22939"/>
                  </a:lnTo>
                  <a:lnTo>
                    <a:pt x="2902"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38" name="Shape 438"/>
            <p:cNvSpPr/>
            <p:nvPr/>
          </p:nvSpPr>
          <p:spPr>
            <a:xfrm>
              <a:off x="8893952" y="4180864"/>
              <a:ext cx="92896" cy="962624"/>
            </a:xfrm>
            <a:custGeom>
              <a:avLst/>
              <a:gdLst/>
              <a:ahLst/>
              <a:cxnLst/>
              <a:rect l="0" t="0" r="0" b="0"/>
              <a:pathLst>
                <a:path w="2903" h="30082" extrusionOk="0">
                  <a:moveTo>
                    <a:pt x="1" y="0"/>
                  </a:moveTo>
                  <a:lnTo>
                    <a:pt x="1" y="30082"/>
                  </a:lnTo>
                  <a:lnTo>
                    <a:pt x="2903" y="30082"/>
                  </a:lnTo>
                  <a:lnTo>
                    <a:pt x="2903"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439" name="Shape 439"/>
          <p:cNvSpPr/>
          <p:nvPr/>
        </p:nvSpPr>
        <p:spPr>
          <a:xfrm>
            <a:off x="0" y="3579000"/>
            <a:ext cx="9144000" cy="1293056"/>
          </a:xfrm>
          <a:custGeom>
            <a:avLst/>
            <a:gdLst/>
            <a:ahLst/>
            <a:cxnLst/>
            <a:rect l="0" t="0" r="0" b="0"/>
            <a:pathLst>
              <a:path w="285750" h="40408" extrusionOk="0">
                <a:moveTo>
                  <a:pt x="160288" y="224"/>
                </a:moveTo>
                <a:lnTo>
                  <a:pt x="160455" y="279"/>
                </a:lnTo>
                <a:lnTo>
                  <a:pt x="160623" y="335"/>
                </a:lnTo>
                <a:lnTo>
                  <a:pt x="160679" y="503"/>
                </a:lnTo>
                <a:lnTo>
                  <a:pt x="160734" y="670"/>
                </a:lnTo>
                <a:lnTo>
                  <a:pt x="160679" y="838"/>
                </a:lnTo>
                <a:lnTo>
                  <a:pt x="160623" y="1005"/>
                </a:lnTo>
                <a:lnTo>
                  <a:pt x="160455" y="1061"/>
                </a:lnTo>
                <a:lnTo>
                  <a:pt x="160288" y="1117"/>
                </a:lnTo>
                <a:lnTo>
                  <a:pt x="160120" y="1061"/>
                </a:lnTo>
                <a:lnTo>
                  <a:pt x="159953" y="1005"/>
                </a:lnTo>
                <a:lnTo>
                  <a:pt x="159897" y="838"/>
                </a:lnTo>
                <a:lnTo>
                  <a:pt x="159841" y="670"/>
                </a:lnTo>
                <a:lnTo>
                  <a:pt x="159897" y="503"/>
                </a:lnTo>
                <a:lnTo>
                  <a:pt x="159953" y="335"/>
                </a:lnTo>
                <a:lnTo>
                  <a:pt x="160120" y="279"/>
                </a:lnTo>
                <a:lnTo>
                  <a:pt x="160288" y="224"/>
                </a:lnTo>
                <a:close/>
                <a:moveTo>
                  <a:pt x="264319" y="670"/>
                </a:moveTo>
                <a:lnTo>
                  <a:pt x="264486" y="726"/>
                </a:lnTo>
                <a:lnTo>
                  <a:pt x="264654" y="782"/>
                </a:lnTo>
                <a:lnTo>
                  <a:pt x="264709" y="949"/>
                </a:lnTo>
                <a:lnTo>
                  <a:pt x="264765" y="1117"/>
                </a:lnTo>
                <a:lnTo>
                  <a:pt x="264709" y="1284"/>
                </a:lnTo>
                <a:lnTo>
                  <a:pt x="264654" y="1451"/>
                </a:lnTo>
                <a:lnTo>
                  <a:pt x="264486" y="1507"/>
                </a:lnTo>
                <a:lnTo>
                  <a:pt x="264319" y="1563"/>
                </a:lnTo>
                <a:lnTo>
                  <a:pt x="264151" y="1507"/>
                </a:lnTo>
                <a:lnTo>
                  <a:pt x="263984" y="1451"/>
                </a:lnTo>
                <a:lnTo>
                  <a:pt x="263928" y="1284"/>
                </a:lnTo>
                <a:lnTo>
                  <a:pt x="263872" y="1117"/>
                </a:lnTo>
                <a:lnTo>
                  <a:pt x="263928" y="949"/>
                </a:lnTo>
                <a:lnTo>
                  <a:pt x="263984" y="782"/>
                </a:lnTo>
                <a:lnTo>
                  <a:pt x="264151" y="726"/>
                </a:lnTo>
                <a:lnTo>
                  <a:pt x="264319" y="670"/>
                </a:lnTo>
                <a:close/>
                <a:moveTo>
                  <a:pt x="281508" y="2902"/>
                </a:moveTo>
                <a:lnTo>
                  <a:pt x="281676" y="2958"/>
                </a:lnTo>
                <a:lnTo>
                  <a:pt x="281843" y="3014"/>
                </a:lnTo>
                <a:lnTo>
                  <a:pt x="281899" y="3182"/>
                </a:lnTo>
                <a:lnTo>
                  <a:pt x="281955" y="3349"/>
                </a:lnTo>
                <a:lnTo>
                  <a:pt x="281899" y="3516"/>
                </a:lnTo>
                <a:lnTo>
                  <a:pt x="281843" y="3684"/>
                </a:lnTo>
                <a:lnTo>
                  <a:pt x="281676" y="3740"/>
                </a:lnTo>
                <a:lnTo>
                  <a:pt x="281508" y="3795"/>
                </a:lnTo>
                <a:lnTo>
                  <a:pt x="281341" y="3740"/>
                </a:lnTo>
                <a:lnTo>
                  <a:pt x="281174" y="3684"/>
                </a:lnTo>
                <a:lnTo>
                  <a:pt x="281118" y="3516"/>
                </a:lnTo>
                <a:lnTo>
                  <a:pt x="281062" y="3349"/>
                </a:lnTo>
                <a:lnTo>
                  <a:pt x="281118" y="3182"/>
                </a:lnTo>
                <a:lnTo>
                  <a:pt x="281174" y="3014"/>
                </a:lnTo>
                <a:lnTo>
                  <a:pt x="281341" y="2958"/>
                </a:lnTo>
                <a:lnTo>
                  <a:pt x="281508" y="2902"/>
                </a:lnTo>
                <a:close/>
                <a:moveTo>
                  <a:pt x="177701" y="6251"/>
                </a:moveTo>
                <a:lnTo>
                  <a:pt x="177868" y="6307"/>
                </a:lnTo>
                <a:lnTo>
                  <a:pt x="178036" y="6363"/>
                </a:lnTo>
                <a:lnTo>
                  <a:pt x="178091" y="6530"/>
                </a:lnTo>
                <a:lnTo>
                  <a:pt x="178147" y="6698"/>
                </a:lnTo>
                <a:lnTo>
                  <a:pt x="178091" y="6865"/>
                </a:lnTo>
                <a:lnTo>
                  <a:pt x="178036" y="7032"/>
                </a:lnTo>
                <a:lnTo>
                  <a:pt x="177868" y="7088"/>
                </a:lnTo>
                <a:lnTo>
                  <a:pt x="177701" y="7144"/>
                </a:lnTo>
                <a:lnTo>
                  <a:pt x="177533" y="7088"/>
                </a:lnTo>
                <a:lnTo>
                  <a:pt x="177366" y="7032"/>
                </a:lnTo>
                <a:lnTo>
                  <a:pt x="177310" y="6865"/>
                </a:lnTo>
                <a:lnTo>
                  <a:pt x="177254" y="6698"/>
                </a:lnTo>
                <a:lnTo>
                  <a:pt x="177310" y="6530"/>
                </a:lnTo>
                <a:lnTo>
                  <a:pt x="177366" y="6363"/>
                </a:lnTo>
                <a:lnTo>
                  <a:pt x="177533" y="6307"/>
                </a:lnTo>
                <a:lnTo>
                  <a:pt x="177701" y="6251"/>
                </a:lnTo>
                <a:close/>
                <a:moveTo>
                  <a:pt x="90860" y="12055"/>
                </a:moveTo>
                <a:lnTo>
                  <a:pt x="91027" y="12111"/>
                </a:lnTo>
                <a:lnTo>
                  <a:pt x="91194" y="12167"/>
                </a:lnTo>
                <a:lnTo>
                  <a:pt x="91250" y="12334"/>
                </a:lnTo>
                <a:lnTo>
                  <a:pt x="91306" y="12502"/>
                </a:lnTo>
                <a:lnTo>
                  <a:pt x="91250" y="12669"/>
                </a:lnTo>
                <a:lnTo>
                  <a:pt x="91194" y="12837"/>
                </a:lnTo>
                <a:lnTo>
                  <a:pt x="91027" y="12893"/>
                </a:lnTo>
                <a:lnTo>
                  <a:pt x="90860" y="12948"/>
                </a:lnTo>
                <a:lnTo>
                  <a:pt x="90692" y="12893"/>
                </a:lnTo>
                <a:lnTo>
                  <a:pt x="90525" y="12837"/>
                </a:lnTo>
                <a:lnTo>
                  <a:pt x="90469" y="12669"/>
                </a:lnTo>
                <a:lnTo>
                  <a:pt x="90413" y="12502"/>
                </a:lnTo>
                <a:lnTo>
                  <a:pt x="90469" y="12334"/>
                </a:lnTo>
                <a:lnTo>
                  <a:pt x="90525" y="12167"/>
                </a:lnTo>
                <a:lnTo>
                  <a:pt x="90692" y="12111"/>
                </a:lnTo>
                <a:lnTo>
                  <a:pt x="90860" y="12055"/>
                </a:lnTo>
                <a:close/>
                <a:moveTo>
                  <a:pt x="246683" y="15404"/>
                </a:moveTo>
                <a:lnTo>
                  <a:pt x="246850" y="15460"/>
                </a:lnTo>
                <a:lnTo>
                  <a:pt x="247017" y="15516"/>
                </a:lnTo>
                <a:lnTo>
                  <a:pt x="247073" y="15683"/>
                </a:lnTo>
                <a:lnTo>
                  <a:pt x="247129" y="15851"/>
                </a:lnTo>
                <a:lnTo>
                  <a:pt x="247073" y="16018"/>
                </a:lnTo>
                <a:lnTo>
                  <a:pt x="247017" y="16185"/>
                </a:lnTo>
                <a:lnTo>
                  <a:pt x="246850" y="16241"/>
                </a:lnTo>
                <a:lnTo>
                  <a:pt x="246683" y="16297"/>
                </a:lnTo>
                <a:lnTo>
                  <a:pt x="246515" y="16241"/>
                </a:lnTo>
                <a:lnTo>
                  <a:pt x="246348" y="16185"/>
                </a:lnTo>
                <a:lnTo>
                  <a:pt x="246292" y="16018"/>
                </a:lnTo>
                <a:lnTo>
                  <a:pt x="246236" y="15851"/>
                </a:lnTo>
                <a:lnTo>
                  <a:pt x="246292" y="15683"/>
                </a:lnTo>
                <a:lnTo>
                  <a:pt x="246348" y="15516"/>
                </a:lnTo>
                <a:lnTo>
                  <a:pt x="246515" y="15460"/>
                </a:lnTo>
                <a:lnTo>
                  <a:pt x="246683" y="15404"/>
                </a:lnTo>
                <a:close/>
                <a:moveTo>
                  <a:pt x="142875" y="15627"/>
                </a:moveTo>
                <a:lnTo>
                  <a:pt x="143042" y="15683"/>
                </a:lnTo>
                <a:lnTo>
                  <a:pt x="143210" y="15739"/>
                </a:lnTo>
                <a:lnTo>
                  <a:pt x="143266" y="15906"/>
                </a:lnTo>
                <a:lnTo>
                  <a:pt x="143321" y="16074"/>
                </a:lnTo>
                <a:lnTo>
                  <a:pt x="143266" y="16241"/>
                </a:lnTo>
                <a:lnTo>
                  <a:pt x="143210" y="16409"/>
                </a:lnTo>
                <a:lnTo>
                  <a:pt x="143042" y="16464"/>
                </a:lnTo>
                <a:lnTo>
                  <a:pt x="142875" y="16520"/>
                </a:lnTo>
                <a:lnTo>
                  <a:pt x="142708" y="16464"/>
                </a:lnTo>
                <a:lnTo>
                  <a:pt x="142540" y="16409"/>
                </a:lnTo>
                <a:lnTo>
                  <a:pt x="142484" y="16241"/>
                </a:lnTo>
                <a:lnTo>
                  <a:pt x="142429" y="16074"/>
                </a:lnTo>
                <a:lnTo>
                  <a:pt x="142484" y="15906"/>
                </a:lnTo>
                <a:lnTo>
                  <a:pt x="142540" y="15739"/>
                </a:lnTo>
                <a:lnTo>
                  <a:pt x="142708" y="15683"/>
                </a:lnTo>
                <a:lnTo>
                  <a:pt x="142875" y="15627"/>
                </a:lnTo>
                <a:close/>
                <a:moveTo>
                  <a:pt x="125685" y="17413"/>
                </a:moveTo>
                <a:lnTo>
                  <a:pt x="125853" y="17469"/>
                </a:lnTo>
                <a:lnTo>
                  <a:pt x="126020" y="17525"/>
                </a:lnTo>
                <a:lnTo>
                  <a:pt x="126076" y="17692"/>
                </a:lnTo>
                <a:lnTo>
                  <a:pt x="126132" y="17860"/>
                </a:lnTo>
                <a:lnTo>
                  <a:pt x="126076" y="18027"/>
                </a:lnTo>
                <a:lnTo>
                  <a:pt x="126020" y="18195"/>
                </a:lnTo>
                <a:lnTo>
                  <a:pt x="125853" y="18250"/>
                </a:lnTo>
                <a:lnTo>
                  <a:pt x="125685" y="18306"/>
                </a:lnTo>
                <a:lnTo>
                  <a:pt x="125518" y="18250"/>
                </a:lnTo>
                <a:lnTo>
                  <a:pt x="125350" y="18195"/>
                </a:lnTo>
                <a:lnTo>
                  <a:pt x="125295" y="18027"/>
                </a:lnTo>
                <a:lnTo>
                  <a:pt x="125239" y="17860"/>
                </a:lnTo>
                <a:lnTo>
                  <a:pt x="125295" y="17692"/>
                </a:lnTo>
                <a:lnTo>
                  <a:pt x="125350" y="17525"/>
                </a:lnTo>
                <a:lnTo>
                  <a:pt x="125518" y="17469"/>
                </a:lnTo>
                <a:lnTo>
                  <a:pt x="125685" y="17413"/>
                </a:lnTo>
                <a:close/>
                <a:moveTo>
                  <a:pt x="73670" y="17636"/>
                </a:moveTo>
                <a:lnTo>
                  <a:pt x="73837" y="17692"/>
                </a:lnTo>
                <a:lnTo>
                  <a:pt x="74005" y="17748"/>
                </a:lnTo>
                <a:lnTo>
                  <a:pt x="74061" y="17915"/>
                </a:lnTo>
                <a:lnTo>
                  <a:pt x="74116" y="18083"/>
                </a:lnTo>
                <a:lnTo>
                  <a:pt x="74061" y="18250"/>
                </a:lnTo>
                <a:lnTo>
                  <a:pt x="74005" y="18418"/>
                </a:lnTo>
                <a:lnTo>
                  <a:pt x="73837" y="18474"/>
                </a:lnTo>
                <a:lnTo>
                  <a:pt x="73670" y="18529"/>
                </a:lnTo>
                <a:lnTo>
                  <a:pt x="73502" y="18474"/>
                </a:lnTo>
                <a:lnTo>
                  <a:pt x="73335" y="18418"/>
                </a:lnTo>
                <a:lnTo>
                  <a:pt x="73279" y="18250"/>
                </a:lnTo>
                <a:lnTo>
                  <a:pt x="73223" y="18083"/>
                </a:lnTo>
                <a:lnTo>
                  <a:pt x="73279" y="17915"/>
                </a:lnTo>
                <a:lnTo>
                  <a:pt x="73335" y="17748"/>
                </a:lnTo>
                <a:lnTo>
                  <a:pt x="73502" y="17692"/>
                </a:lnTo>
                <a:lnTo>
                  <a:pt x="73670" y="17636"/>
                </a:lnTo>
                <a:close/>
                <a:moveTo>
                  <a:pt x="21543" y="17971"/>
                </a:moveTo>
                <a:lnTo>
                  <a:pt x="21710" y="18027"/>
                </a:lnTo>
                <a:lnTo>
                  <a:pt x="21878" y="18083"/>
                </a:lnTo>
                <a:lnTo>
                  <a:pt x="21934" y="18250"/>
                </a:lnTo>
                <a:lnTo>
                  <a:pt x="21989" y="18418"/>
                </a:lnTo>
                <a:lnTo>
                  <a:pt x="21934" y="18585"/>
                </a:lnTo>
                <a:lnTo>
                  <a:pt x="21878" y="18753"/>
                </a:lnTo>
                <a:lnTo>
                  <a:pt x="21710" y="18808"/>
                </a:lnTo>
                <a:lnTo>
                  <a:pt x="21543" y="18864"/>
                </a:lnTo>
                <a:lnTo>
                  <a:pt x="21375" y="18808"/>
                </a:lnTo>
                <a:lnTo>
                  <a:pt x="21208" y="18753"/>
                </a:lnTo>
                <a:lnTo>
                  <a:pt x="21152" y="18585"/>
                </a:lnTo>
                <a:lnTo>
                  <a:pt x="21096" y="18418"/>
                </a:lnTo>
                <a:lnTo>
                  <a:pt x="21152" y="18250"/>
                </a:lnTo>
                <a:lnTo>
                  <a:pt x="21208" y="18083"/>
                </a:lnTo>
                <a:lnTo>
                  <a:pt x="21375" y="18027"/>
                </a:lnTo>
                <a:lnTo>
                  <a:pt x="21543" y="17971"/>
                </a:lnTo>
                <a:close/>
                <a:moveTo>
                  <a:pt x="229716" y="22101"/>
                </a:moveTo>
                <a:lnTo>
                  <a:pt x="229884" y="22157"/>
                </a:lnTo>
                <a:lnTo>
                  <a:pt x="230051" y="22213"/>
                </a:lnTo>
                <a:lnTo>
                  <a:pt x="230107" y="22380"/>
                </a:lnTo>
                <a:lnTo>
                  <a:pt x="230163" y="22548"/>
                </a:lnTo>
                <a:lnTo>
                  <a:pt x="230107" y="22715"/>
                </a:lnTo>
                <a:lnTo>
                  <a:pt x="230051" y="22883"/>
                </a:lnTo>
                <a:lnTo>
                  <a:pt x="229884" y="22938"/>
                </a:lnTo>
                <a:lnTo>
                  <a:pt x="229716" y="22994"/>
                </a:lnTo>
                <a:lnTo>
                  <a:pt x="229549" y="22938"/>
                </a:lnTo>
                <a:lnTo>
                  <a:pt x="229381" y="22883"/>
                </a:lnTo>
                <a:lnTo>
                  <a:pt x="229326" y="22715"/>
                </a:lnTo>
                <a:lnTo>
                  <a:pt x="229270" y="22548"/>
                </a:lnTo>
                <a:lnTo>
                  <a:pt x="229326" y="22380"/>
                </a:lnTo>
                <a:lnTo>
                  <a:pt x="229381" y="22213"/>
                </a:lnTo>
                <a:lnTo>
                  <a:pt x="229549" y="22157"/>
                </a:lnTo>
                <a:lnTo>
                  <a:pt x="229716" y="22101"/>
                </a:lnTo>
                <a:close/>
                <a:moveTo>
                  <a:pt x="194890" y="25450"/>
                </a:moveTo>
                <a:lnTo>
                  <a:pt x="195058" y="25506"/>
                </a:lnTo>
                <a:lnTo>
                  <a:pt x="195225" y="25562"/>
                </a:lnTo>
                <a:lnTo>
                  <a:pt x="195281" y="25729"/>
                </a:lnTo>
                <a:lnTo>
                  <a:pt x="195337" y="25896"/>
                </a:lnTo>
                <a:lnTo>
                  <a:pt x="195281" y="26064"/>
                </a:lnTo>
                <a:lnTo>
                  <a:pt x="195225" y="26231"/>
                </a:lnTo>
                <a:lnTo>
                  <a:pt x="195058" y="26287"/>
                </a:lnTo>
                <a:lnTo>
                  <a:pt x="194890" y="26343"/>
                </a:lnTo>
                <a:lnTo>
                  <a:pt x="194723" y="26287"/>
                </a:lnTo>
                <a:lnTo>
                  <a:pt x="194556" y="26231"/>
                </a:lnTo>
                <a:lnTo>
                  <a:pt x="194500" y="26064"/>
                </a:lnTo>
                <a:lnTo>
                  <a:pt x="194444" y="25896"/>
                </a:lnTo>
                <a:lnTo>
                  <a:pt x="194500" y="25729"/>
                </a:lnTo>
                <a:lnTo>
                  <a:pt x="194556" y="25562"/>
                </a:lnTo>
                <a:lnTo>
                  <a:pt x="194723" y="25506"/>
                </a:lnTo>
                <a:lnTo>
                  <a:pt x="194890" y="25450"/>
                </a:lnTo>
                <a:close/>
                <a:moveTo>
                  <a:pt x="4465" y="26789"/>
                </a:moveTo>
                <a:lnTo>
                  <a:pt x="4632" y="26845"/>
                </a:lnTo>
                <a:lnTo>
                  <a:pt x="4800" y="26901"/>
                </a:lnTo>
                <a:lnTo>
                  <a:pt x="4856" y="27068"/>
                </a:lnTo>
                <a:lnTo>
                  <a:pt x="4911" y="27236"/>
                </a:lnTo>
                <a:lnTo>
                  <a:pt x="4856" y="27403"/>
                </a:lnTo>
                <a:lnTo>
                  <a:pt x="4800" y="27571"/>
                </a:lnTo>
                <a:lnTo>
                  <a:pt x="4632" y="27627"/>
                </a:lnTo>
                <a:lnTo>
                  <a:pt x="4465" y="27682"/>
                </a:lnTo>
                <a:lnTo>
                  <a:pt x="4297" y="27627"/>
                </a:lnTo>
                <a:lnTo>
                  <a:pt x="4130" y="27571"/>
                </a:lnTo>
                <a:lnTo>
                  <a:pt x="4074" y="27403"/>
                </a:lnTo>
                <a:lnTo>
                  <a:pt x="4018" y="27236"/>
                </a:lnTo>
                <a:lnTo>
                  <a:pt x="4074" y="27068"/>
                </a:lnTo>
                <a:lnTo>
                  <a:pt x="4130" y="26901"/>
                </a:lnTo>
                <a:lnTo>
                  <a:pt x="4297" y="26845"/>
                </a:lnTo>
                <a:lnTo>
                  <a:pt x="4465" y="26789"/>
                </a:lnTo>
                <a:close/>
                <a:moveTo>
                  <a:pt x="108272" y="29915"/>
                </a:moveTo>
                <a:lnTo>
                  <a:pt x="108440" y="29971"/>
                </a:lnTo>
                <a:lnTo>
                  <a:pt x="108607" y="30026"/>
                </a:lnTo>
                <a:lnTo>
                  <a:pt x="108663" y="30194"/>
                </a:lnTo>
                <a:lnTo>
                  <a:pt x="108719" y="30361"/>
                </a:lnTo>
                <a:lnTo>
                  <a:pt x="108663" y="30529"/>
                </a:lnTo>
                <a:lnTo>
                  <a:pt x="108607" y="30696"/>
                </a:lnTo>
                <a:lnTo>
                  <a:pt x="108440" y="30752"/>
                </a:lnTo>
                <a:lnTo>
                  <a:pt x="108272" y="30808"/>
                </a:lnTo>
                <a:lnTo>
                  <a:pt x="108105" y="30752"/>
                </a:lnTo>
                <a:lnTo>
                  <a:pt x="107938" y="30696"/>
                </a:lnTo>
                <a:lnTo>
                  <a:pt x="107882" y="30529"/>
                </a:lnTo>
                <a:lnTo>
                  <a:pt x="107826" y="30361"/>
                </a:lnTo>
                <a:lnTo>
                  <a:pt x="107882" y="30194"/>
                </a:lnTo>
                <a:lnTo>
                  <a:pt x="107938" y="30026"/>
                </a:lnTo>
                <a:lnTo>
                  <a:pt x="108105" y="29971"/>
                </a:lnTo>
                <a:lnTo>
                  <a:pt x="108272" y="29915"/>
                </a:lnTo>
                <a:close/>
                <a:moveTo>
                  <a:pt x="212080" y="32147"/>
                </a:moveTo>
                <a:lnTo>
                  <a:pt x="212248" y="32203"/>
                </a:lnTo>
                <a:lnTo>
                  <a:pt x="212415" y="32259"/>
                </a:lnTo>
                <a:lnTo>
                  <a:pt x="212471" y="32426"/>
                </a:lnTo>
                <a:lnTo>
                  <a:pt x="212527" y="32594"/>
                </a:lnTo>
                <a:lnTo>
                  <a:pt x="212471" y="32761"/>
                </a:lnTo>
                <a:lnTo>
                  <a:pt x="212415" y="32928"/>
                </a:lnTo>
                <a:lnTo>
                  <a:pt x="212248" y="32984"/>
                </a:lnTo>
                <a:lnTo>
                  <a:pt x="212080" y="33040"/>
                </a:lnTo>
                <a:lnTo>
                  <a:pt x="211913" y="32984"/>
                </a:lnTo>
                <a:lnTo>
                  <a:pt x="211745" y="32928"/>
                </a:lnTo>
                <a:lnTo>
                  <a:pt x="211689" y="32761"/>
                </a:lnTo>
                <a:lnTo>
                  <a:pt x="211634" y="32594"/>
                </a:lnTo>
                <a:lnTo>
                  <a:pt x="211689" y="32426"/>
                </a:lnTo>
                <a:lnTo>
                  <a:pt x="211745" y="32259"/>
                </a:lnTo>
                <a:lnTo>
                  <a:pt x="211913" y="32203"/>
                </a:lnTo>
                <a:lnTo>
                  <a:pt x="212080" y="32147"/>
                </a:lnTo>
                <a:close/>
                <a:moveTo>
                  <a:pt x="56257" y="36389"/>
                </a:moveTo>
                <a:lnTo>
                  <a:pt x="56424" y="36445"/>
                </a:lnTo>
                <a:lnTo>
                  <a:pt x="56592" y="36500"/>
                </a:lnTo>
                <a:lnTo>
                  <a:pt x="56648" y="36668"/>
                </a:lnTo>
                <a:lnTo>
                  <a:pt x="56704" y="36835"/>
                </a:lnTo>
                <a:lnTo>
                  <a:pt x="56648" y="37003"/>
                </a:lnTo>
                <a:lnTo>
                  <a:pt x="56592" y="37170"/>
                </a:lnTo>
                <a:lnTo>
                  <a:pt x="56424" y="37226"/>
                </a:lnTo>
                <a:lnTo>
                  <a:pt x="56257" y="37282"/>
                </a:lnTo>
                <a:lnTo>
                  <a:pt x="56090" y="37226"/>
                </a:lnTo>
                <a:lnTo>
                  <a:pt x="55922" y="37170"/>
                </a:lnTo>
                <a:lnTo>
                  <a:pt x="55866" y="37003"/>
                </a:lnTo>
                <a:lnTo>
                  <a:pt x="55811" y="36835"/>
                </a:lnTo>
                <a:lnTo>
                  <a:pt x="55866" y="36668"/>
                </a:lnTo>
                <a:lnTo>
                  <a:pt x="55922" y="36500"/>
                </a:lnTo>
                <a:lnTo>
                  <a:pt x="56090" y="36445"/>
                </a:lnTo>
                <a:lnTo>
                  <a:pt x="56257" y="36389"/>
                </a:lnTo>
                <a:close/>
                <a:moveTo>
                  <a:pt x="39067" y="39291"/>
                </a:moveTo>
                <a:lnTo>
                  <a:pt x="39235" y="39347"/>
                </a:lnTo>
                <a:lnTo>
                  <a:pt x="39402" y="39403"/>
                </a:lnTo>
                <a:lnTo>
                  <a:pt x="39458" y="39570"/>
                </a:lnTo>
                <a:lnTo>
                  <a:pt x="39514" y="39737"/>
                </a:lnTo>
                <a:lnTo>
                  <a:pt x="39458" y="39905"/>
                </a:lnTo>
                <a:lnTo>
                  <a:pt x="39402" y="40072"/>
                </a:lnTo>
                <a:lnTo>
                  <a:pt x="39235" y="40128"/>
                </a:lnTo>
                <a:lnTo>
                  <a:pt x="39067" y="40184"/>
                </a:lnTo>
                <a:lnTo>
                  <a:pt x="38900" y="40128"/>
                </a:lnTo>
                <a:lnTo>
                  <a:pt x="38733" y="40072"/>
                </a:lnTo>
                <a:lnTo>
                  <a:pt x="38677" y="39905"/>
                </a:lnTo>
                <a:lnTo>
                  <a:pt x="38621" y="39737"/>
                </a:lnTo>
                <a:lnTo>
                  <a:pt x="38677" y="39570"/>
                </a:lnTo>
                <a:lnTo>
                  <a:pt x="38733" y="39403"/>
                </a:lnTo>
                <a:lnTo>
                  <a:pt x="38900" y="39347"/>
                </a:lnTo>
                <a:lnTo>
                  <a:pt x="39067" y="39291"/>
                </a:lnTo>
                <a:close/>
                <a:moveTo>
                  <a:pt x="160288" y="0"/>
                </a:moveTo>
                <a:lnTo>
                  <a:pt x="160009" y="56"/>
                </a:lnTo>
                <a:lnTo>
                  <a:pt x="159841" y="224"/>
                </a:lnTo>
                <a:lnTo>
                  <a:pt x="159674" y="391"/>
                </a:lnTo>
                <a:lnTo>
                  <a:pt x="159618" y="670"/>
                </a:lnTo>
                <a:lnTo>
                  <a:pt x="159674" y="893"/>
                </a:lnTo>
                <a:lnTo>
                  <a:pt x="143266" y="15571"/>
                </a:lnTo>
                <a:lnTo>
                  <a:pt x="143098" y="15460"/>
                </a:lnTo>
                <a:lnTo>
                  <a:pt x="142875" y="15404"/>
                </a:lnTo>
                <a:lnTo>
                  <a:pt x="142652" y="15460"/>
                </a:lnTo>
                <a:lnTo>
                  <a:pt x="142429" y="15571"/>
                </a:lnTo>
                <a:lnTo>
                  <a:pt x="142317" y="15739"/>
                </a:lnTo>
                <a:lnTo>
                  <a:pt x="142205" y="15906"/>
                </a:lnTo>
                <a:lnTo>
                  <a:pt x="126299" y="17581"/>
                </a:lnTo>
                <a:lnTo>
                  <a:pt x="126188" y="17413"/>
                </a:lnTo>
                <a:lnTo>
                  <a:pt x="126020" y="17302"/>
                </a:lnTo>
                <a:lnTo>
                  <a:pt x="125853" y="17190"/>
                </a:lnTo>
                <a:lnTo>
                  <a:pt x="125685" y="17190"/>
                </a:lnTo>
                <a:lnTo>
                  <a:pt x="125406" y="17246"/>
                </a:lnTo>
                <a:lnTo>
                  <a:pt x="125239" y="17413"/>
                </a:lnTo>
                <a:lnTo>
                  <a:pt x="125071" y="17581"/>
                </a:lnTo>
                <a:lnTo>
                  <a:pt x="125016" y="17860"/>
                </a:lnTo>
                <a:lnTo>
                  <a:pt x="125016" y="18027"/>
                </a:lnTo>
                <a:lnTo>
                  <a:pt x="108775" y="29915"/>
                </a:lnTo>
                <a:lnTo>
                  <a:pt x="108552" y="29747"/>
                </a:lnTo>
                <a:lnTo>
                  <a:pt x="108272" y="29691"/>
                </a:lnTo>
                <a:lnTo>
                  <a:pt x="107993" y="29747"/>
                </a:lnTo>
                <a:lnTo>
                  <a:pt x="107770" y="29915"/>
                </a:lnTo>
                <a:lnTo>
                  <a:pt x="91473" y="12781"/>
                </a:lnTo>
                <a:lnTo>
                  <a:pt x="91529" y="12502"/>
                </a:lnTo>
                <a:lnTo>
                  <a:pt x="91473" y="12223"/>
                </a:lnTo>
                <a:lnTo>
                  <a:pt x="91306" y="12055"/>
                </a:lnTo>
                <a:lnTo>
                  <a:pt x="91139" y="11888"/>
                </a:lnTo>
                <a:lnTo>
                  <a:pt x="90860" y="11832"/>
                </a:lnTo>
                <a:lnTo>
                  <a:pt x="90581" y="11888"/>
                </a:lnTo>
                <a:lnTo>
                  <a:pt x="90413" y="12055"/>
                </a:lnTo>
                <a:lnTo>
                  <a:pt x="90246" y="12223"/>
                </a:lnTo>
                <a:lnTo>
                  <a:pt x="90190" y="12502"/>
                </a:lnTo>
                <a:lnTo>
                  <a:pt x="74172" y="17636"/>
                </a:lnTo>
                <a:lnTo>
                  <a:pt x="73949" y="17469"/>
                </a:lnTo>
                <a:lnTo>
                  <a:pt x="73837" y="17413"/>
                </a:lnTo>
                <a:lnTo>
                  <a:pt x="73670" y="17413"/>
                </a:lnTo>
                <a:lnTo>
                  <a:pt x="73391" y="17469"/>
                </a:lnTo>
                <a:lnTo>
                  <a:pt x="73223" y="17636"/>
                </a:lnTo>
                <a:lnTo>
                  <a:pt x="73056" y="17804"/>
                </a:lnTo>
                <a:lnTo>
                  <a:pt x="73000" y="18083"/>
                </a:lnTo>
                <a:lnTo>
                  <a:pt x="73056" y="18362"/>
                </a:lnTo>
                <a:lnTo>
                  <a:pt x="56759" y="36389"/>
                </a:lnTo>
                <a:lnTo>
                  <a:pt x="56536" y="36221"/>
                </a:lnTo>
                <a:lnTo>
                  <a:pt x="56257" y="36165"/>
                </a:lnTo>
                <a:lnTo>
                  <a:pt x="55978" y="36221"/>
                </a:lnTo>
                <a:lnTo>
                  <a:pt x="55811" y="36389"/>
                </a:lnTo>
                <a:lnTo>
                  <a:pt x="55643" y="36556"/>
                </a:lnTo>
                <a:lnTo>
                  <a:pt x="55587" y="36835"/>
                </a:lnTo>
                <a:lnTo>
                  <a:pt x="55587" y="36947"/>
                </a:lnTo>
                <a:lnTo>
                  <a:pt x="39737" y="39626"/>
                </a:lnTo>
                <a:lnTo>
                  <a:pt x="39737" y="39737"/>
                </a:lnTo>
                <a:lnTo>
                  <a:pt x="39681" y="39458"/>
                </a:lnTo>
                <a:lnTo>
                  <a:pt x="39514" y="39291"/>
                </a:lnTo>
                <a:lnTo>
                  <a:pt x="39346" y="39123"/>
                </a:lnTo>
                <a:lnTo>
                  <a:pt x="39067" y="39068"/>
                </a:lnTo>
                <a:lnTo>
                  <a:pt x="38844" y="39123"/>
                </a:lnTo>
                <a:lnTo>
                  <a:pt x="38621" y="39235"/>
                </a:lnTo>
                <a:lnTo>
                  <a:pt x="22045" y="18864"/>
                </a:lnTo>
                <a:lnTo>
                  <a:pt x="22157" y="18641"/>
                </a:lnTo>
                <a:lnTo>
                  <a:pt x="22213" y="18418"/>
                </a:lnTo>
                <a:lnTo>
                  <a:pt x="22157" y="18139"/>
                </a:lnTo>
                <a:lnTo>
                  <a:pt x="21989" y="17971"/>
                </a:lnTo>
                <a:lnTo>
                  <a:pt x="21822" y="17804"/>
                </a:lnTo>
                <a:lnTo>
                  <a:pt x="21543" y="17748"/>
                </a:lnTo>
                <a:lnTo>
                  <a:pt x="21264" y="17804"/>
                </a:lnTo>
                <a:lnTo>
                  <a:pt x="21096" y="17971"/>
                </a:lnTo>
                <a:lnTo>
                  <a:pt x="20929" y="18139"/>
                </a:lnTo>
                <a:lnTo>
                  <a:pt x="20873" y="18418"/>
                </a:lnTo>
                <a:lnTo>
                  <a:pt x="20929" y="18641"/>
                </a:lnTo>
                <a:lnTo>
                  <a:pt x="4967" y="26789"/>
                </a:lnTo>
                <a:lnTo>
                  <a:pt x="4744" y="26622"/>
                </a:lnTo>
                <a:lnTo>
                  <a:pt x="4465" y="26566"/>
                </a:lnTo>
                <a:lnTo>
                  <a:pt x="4242" y="26622"/>
                </a:lnTo>
                <a:lnTo>
                  <a:pt x="4018" y="26734"/>
                </a:lnTo>
                <a:lnTo>
                  <a:pt x="0" y="24948"/>
                </a:lnTo>
                <a:lnTo>
                  <a:pt x="0" y="25171"/>
                </a:lnTo>
                <a:lnTo>
                  <a:pt x="3851" y="26901"/>
                </a:lnTo>
                <a:lnTo>
                  <a:pt x="3795" y="27068"/>
                </a:lnTo>
                <a:lnTo>
                  <a:pt x="3795" y="27236"/>
                </a:lnTo>
                <a:lnTo>
                  <a:pt x="3851" y="27515"/>
                </a:lnTo>
                <a:lnTo>
                  <a:pt x="4018" y="27682"/>
                </a:lnTo>
                <a:lnTo>
                  <a:pt x="4186" y="27850"/>
                </a:lnTo>
                <a:lnTo>
                  <a:pt x="4465" y="27906"/>
                </a:lnTo>
                <a:lnTo>
                  <a:pt x="4744" y="27850"/>
                </a:lnTo>
                <a:lnTo>
                  <a:pt x="4911" y="27682"/>
                </a:lnTo>
                <a:lnTo>
                  <a:pt x="5079" y="27515"/>
                </a:lnTo>
                <a:lnTo>
                  <a:pt x="5135" y="27236"/>
                </a:lnTo>
                <a:lnTo>
                  <a:pt x="5079" y="27013"/>
                </a:lnTo>
                <a:lnTo>
                  <a:pt x="20985" y="18808"/>
                </a:lnTo>
                <a:lnTo>
                  <a:pt x="21096" y="18920"/>
                </a:lnTo>
                <a:lnTo>
                  <a:pt x="21264" y="19032"/>
                </a:lnTo>
                <a:lnTo>
                  <a:pt x="21375" y="19088"/>
                </a:lnTo>
                <a:lnTo>
                  <a:pt x="21710" y="19088"/>
                </a:lnTo>
                <a:lnTo>
                  <a:pt x="21878" y="18976"/>
                </a:lnTo>
                <a:lnTo>
                  <a:pt x="38453" y="39458"/>
                </a:lnTo>
                <a:lnTo>
                  <a:pt x="38398" y="39570"/>
                </a:lnTo>
                <a:lnTo>
                  <a:pt x="38398" y="39737"/>
                </a:lnTo>
                <a:lnTo>
                  <a:pt x="38453" y="40016"/>
                </a:lnTo>
                <a:lnTo>
                  <a:pt x="38621" y="40184"/>
                </a:lnTo>
                <a:lnTo>
                  <a:pt x="38788" y="40351"/>
                </a:lnTo>
                <a:lnTo>
                  <a:pt x="39067" y="40407"/>
                </a:lnTo>
                <a:lnTo>
                  <a:pt x="39291" y="40351"/>
                </a:lnTo>
                <a:lnTo>
                  <a:pt x="39514" y="40240"/>
                </a:lnTo>
                <a:lnTo>
                  <a:pt x="39625" y="40072"/>
                </a:lnTo>
                <a:lnTo>
                  <a:pt x="39737" y="39849"/>
                </a:lnTo>
                <a:lnTo>
                  <a:pt x="55699" y="37170"/>
                </a:lnTo>
                <a:lnTo>
                  <a:pt x="55811" y="37282"/>
                </a:lnTo>
                <a:lnTo>
                  <a:pt x="55922" y="37393"/>
                </a:lnTo>
                <a:lnTo>
                  <a:pt x="56090" y="37505"/>
                </a:lnTo>
                <a:lnTo>
                  <a:pt x="56257" y="37505"/>
                </a:lnTo>
                <a:lnTo>
                  <a:pt x="56536" y="37449"/>
                </a:lnTo>
                <a:lnTo>
                  <a:pt x="56704" y="37282"/>
                </a:lnTo>
                <a:lnTo>
                  <a:pt x="56871" y="37114"/>
                </a:lnTo>
                <a:lnTo>
                  <a:pt x="56927" y="36835"/>
                </a:lnTo>
                <a:lnTo>
                  <a:pt x="56871" y="36556"/>
                </a:lnTo>
                <a:lnTo>
                  <a:pt x="73168" y="18529"/>
                </a:lnTo>
                <a:lnTo>
                  <a:pt x="73391" y="18697"/>
                </a:lnTo>
                <a:lnTo>
                  <a:pt x="73670" y="18753"/>
                </a:lnTo>
                <a:lnTo>
                  <a:pt x="73949" y="18697"/>
                </a:lnTo>
                <a:lnTo>
                  <a:pt x="74116" y="18529"/>
                </a:lnTo>
                <a:lnTo>
                  <a:pt x="74284" y="18362"/>
                </a:lnTo>
                <a:lnTo>
                  <a:pt x="74340" y="18083"/>
                </a:lnTo>
                <a:lnTo>
                  <a:pt x="74284" y="17860"/>
                </a:lnTo>
                <a:lnTo>
                  <a:pt x="90246" y="12725"/>
                </a:lnTo>
                <a:lnTo>
                  <a:pt x="90357" y="12893"/>
                </a:lnTo>
                <a:lnTo>
                  <a:pt x="90469" y="13060"/>
                </a:lnTo>
                <a:lnTo>
                  <a:pt x="90636" y="13116"/>
                </a:lnTo>
                <a:lnTo>
                  <a:pt x="90860" y="13172"/>
                </a:lnTo>
                <a:lnTo>
                  <a:pt x="91139" y="13116"/>
                </a:lnTo>
                <a:lnTo>
                  <a:pt x="91362" y="12948"/>
                </a:lnTo>
                <a:lnTo>
                  <a:pt x="107659" y="30082"/>
                </a:lnTo>
                <a:lnTo>
                  <a:pt x="107603" y="30361"/>
                </a:lnTo>
                <a:lnTo>
                  <a:pt x="107659" y="30640"/>
                </a:lnTo>
                <a:lnTo>
                  <a:pt x="107826" y="30808"/>
                </a:lnTo>
                <a:lnTo>
                  <a:pt x="107993" y="30975"/>
                </a:lnTo>
                <a:lnTo>
                  <a:pt x="108272" y="31031"/>
                </a:lnTo>
                <a:lnTo>
                  <a:pt x="108552" y="30975"/>
                </a:lnTo>
                <a:lnTo>
                  <a:pt x="108719" y="30808"/>
                </a:lnTo>
                <a:lnTo>
                  <a:pt x="108886" y="30640"/>
                </a:lnTo>
                <a:lnTo>
                  <a:pt x="108942" y="30361"/>
                </a:lnTo>
                <a:lnTo>
                  <a:pt x="108886" y="30082"/>
                </a:lnTo>
                <a:lnTo>
                  <a:pt x="125127" y="18195"/>
                </a:lnTo>
                <a:lnTo>
                  <a:pt x="125239" y="18362"/>
                </a:lnTo>
                <a:lnTo>
                  <a:pt x="125350" y="18418"/>
                </a:lnTo>
                <a:lnTo>
                  <a:pt x="125518" y="18529"/>
                </a:lnTo>
                <a:lnTo>
                  <a:pt x="125685" y="18529"/>
                </a:lnTo>
                <a:lnTo>
                  <a:pt x="125964" y="18474"/>
                </a:lnTo>
                <a:lnTo>
                  <a:pt x="126132" y="18306"/>
                </a:lnTo>
                <a:lnTo>
                  <a:pt x="126299" y="18139"/>
                </a:lnTo>
                <a:lnTo>
                  <a:pt x="126355" y="17860"/>
                </a:lnTo>
                <a:lnTo>
                  <a:pt x="126355" y="17804"/>
                </a:lnTo>
                <a:lnTo>
                  <a:pt x="142205" y="16130"/>
                </a:lnTo>
                <a:lnTo>
                  <a:pt x="142261" y="16409"/>
                </a:lnTo>
                <a:lnTo>
                  <a:pt x="142429" y="16576"/>
                </a:lnTo>
                <a:lnTo>
                  <a:pt x="142652" y="16688"/>
                </a:lnTo>
                <a:lnTo>
                  <a:pt x="142875" y="16743"/>
                </a:lnTo>
                <a:lnTo>
                  <a:pt x="143154" y="16688"/>
                </a:lnTo>
                <a:lnTo>
                  <a:pt x="143321" y="16520"/>
                </a:lnTo>
                <a:lnTo>
                  <a:pt x="143489" y="16353"/>
                </a:lnTo>
                <a:lnTo>
                  <a:pt x="143545" y="16074"/>
                </a:lnTo>
                <a:lnTo>
                  <a:pt x="143489" y="15906"/>
                </a:lnTo>
                <a:lnTo>
                  <a:pt x="143433" y="15683"/>
                </a:lnTo>
                <a:lnTo>
                  <a:pt x="159786" y="1061"/>
                </a:lnTo>
                <a:lnTo>
                  <a:pt x="160009" y="1284"/>
                </a:lnTo>
                <a:lnTo>
                  <a:pt x="160120" y="1340"/>
                </a:lnTo>
                <a:lnTo>
                  <a:pt x="160288" y="1340"/>
                </a:lnTo>
                <a:lnTo>
                  <a:pt x="160511" y="1284"/>
                </a:lnTo>
                <a:lnTo>
                  <a:pt x="160679" y="1228"/>
                </a:lnTo>
                <a:lnTo>
                  <a:pt x="160790" y="1117"/>
                </a:lnTo>
                <a:lnTo>
                  <a:pt x="160902" y="949"/>
                </a:lnTo>
                <a:lnTo>
                  <a:pt x="177031" y="6530"/>
                </a:lnTo>
                <a:lnTo>
                  <a:pt x="177031" y="6698"/>
                </a:lnTo>
                <a:lnTo>
                  <a:pt x="177087" y="6977"/>
                </a:lnTo>
                <a:lnTo>
                  <a:pt x="177254" y="7144"/>
                </a:lnTo>
                <a:lnTo>
                  <a:pt x="177422" y="7312"/>
                </a:lnTo>
                <a:lnTo>
                  <a:pt x="177701" y="7367"/>
                </a:lnTo>
                <a:lnTo>
                  <a:pt x="177868" y="7367"/>
                </a:lnTo>
                <a:lnTo>
                  <a:pt x="178036" y="7256"/>
                </a:lnTo>
                <a:lnTo>
                  <a:pt x="194388" y="25450"/>
                </a:lnTo>
                <a:lnTo>
                  <a:pt x="194277" y="25673"/>
                </a:lnTo>
                <a:lnTo>
                  <a:pt x="194221" y="25896"/>
                </a:lnTo>
                <a:lnTo>
                  <a:pt x="194277" y="26175"/>
                </a:lnTo>
                <a:lnTo>
                  <a:pt x="194444" y="26343"/>
                </a:lnTo>
                <a:lnTo>
                  <a:pt x="194611" y="26510"/>
                </a:lnTo>
                <a:lnTo>
                  <a:pt x="194890" y="26566"/>
                </a:lnTo>
                <a:lnTo>
                  <a:pt x="195058" y="26566"/>
                </a:lnTo>
                <a:lnTo>
                  <a:pt x="195169" y="26510"/>
                </a:lnTo>
                <a:lnTo>
                  <a:pt x="195337" y="26399"/>
                </a:lnTo>
                <a:lnTo>
                  <a:pt x="195449" y="26287"/>
                </a:lnTo>
                <a:lnTo>
                  <a:pt x="211410" y="32538"/>
                </a:lnTo>
                <a:lnTo>
                  <a:pt x="211410" y="32594"/>
                </a:lnTo>
                <a:lnTo>
                  <a:pt x="211466" y="32873"/>
                </a:lnTo>
                <a:lnTo>
                  <a:pt x="211634" y="33040"/>
                </a:lnTo>
                <a:lnTo>
                  <a:pt x="211801" y="33208"/>
                </a:lnTo>
                <a:lnTo>
                  <a:pt x="212080" y="33263"/>
                </a:lnTo>
                <a:lnTo>
                  <a:pt x="212359" y="33208"/>
                </a:lnTo>
                <a:lnTo>
                  <a:pt x="212527" y="33040"/>
                </a:lnTo>
                <a:lnTo>
                  <a:pt x="212694" y="32873"/>
                </a:lnTo>
                <a:lnTo>
                  <a:pt x="212750" y="32594"/>
                </a:lnTo>
                <a:lnTo>
                  <a:pt x="212750" y="32538"/>
                </a:lnTo>
                <a:lnTo>
                  <a:pt x="229214" y="22994"/>
                </a:lnTo>
                <a:lnTo>
                  <a:pt x="229437" y="23162"/>
                </a:lnTo>
                <a:lnTo>
                  <a:pt x="229716" y="23217"/>
                </a:lnTo>
                <a:lnTo>
                  <a:pt x="229995" y="23162"/>
                </a:lnTo>
                <a:lnTo>
                  <a:pt x="230163" y="22994"/>
                </a:lnTo>
                <a:lnTo>
                  <a:pt x="230330" y="22827"/>
                </a:lnTo>
                <a:lnTo>
                  <a:pt x="230386" y="22548"/>
                </a:lnTo>
                <a:lnTo>
                  <a:pt x="230386" y="22492"/>
                </a:lnTo>
                <a:lnTo>
                  <a:pt x="246180" y="16297"/>
                </a:lnTo>
                <a:lnTo>
                  <a:pt x="246404" y="16464"/>
                </a:lnTo>
                <a:lnTo>
                  <a:pt x="246683" y="16520"/>
                </a:lnTo>
                <a:lnTo>
                  <a:pt x="246962" y="16464"/>
                </a:lnTo>
                <a:lnTo>
                  <a:pt x="247129" y="16297"/>
                </a:lnTo>
                <a:lnTo>
                  <a:pt x="247297" y="16130"/>
                </a:lnTo>
                <a:lnTo>
                  <a:pt x="247352" y="15851"/>
                </a:lnTo>
                <a:lnTo>
                  <a:pt x="247297" y="15683"/>
                </a:lnTo>
                <a:lnTo>
                  <a:pt x="263761" y="1507"/>
                </a:lnTo>
                <a:lnTo>
                  <a:pt x="263872" y="1619"/>
                </a:lnTo>
                <a:lnTo>
                  <a:pt x="264040" y="1730"/>
                </a:lnTo>
                <a:lnTo>
                  <a:pt x="264151" y="1786"/>
                </a:lnTo>
                <a:lnTo>
                  <a:pt x="264319" y="1786"/>
                </a:lnTo>
                <a:lnTo>
                  <a:pt x="264542" y="1730"/>
                </a:lnTo>
                <a:lnTo>
                  <a:pt x="264765" y="1619"/>
                </a:lnTo>
                <a:lnTo>
                  <a:pt x="264877" y="1451"/>
                </a:lnTo>
                <a:lnTo>
                  <a:pt x="264988" y="1228"/>
                </a:lnTo>
                <a:lnTo>
                  <a:pt x="280839" y="3237"/>
                </a:lnTo>
                <a:lnTo>
                  <a:pt x="280839" y="3349"/>
                </a:lnTo>
                <a:lnTo>
                  <a:pt x="280894" y="3628"/>
                </a:lnTo>
                <a:lnTo>
                  <a:pt x="281062" y="3795"/>
                </a:lnTo>
                <a:lnTo>
                  <a:pt x="281229" y="3963"/>
                </a:lnTo>
                <a:lnTo>
                  <a:pt x="281508" y="4019"/>
                </a:lnTo>
                <a:lnTo>
                  <a:pt x="281787" y="3963"/>
                </a:lnTo>
                <a:lnTo>
                  <a:pt x="281955" y="3795"/>
                </a:lnTo>
                <a:lnTo>
                  <a:pt x="282122" y="3628"/>
                </a:lnTo>
                <a:lnTo>
                  <a:pt x="282178" y="3349"/>
                </a:lnTo>
                <a:lnTo>
                  <a:pt x="285750" y="3349"/>
                </a:lnTo>
                <a:lnTo>
                  <a:pt x="285750" y="3126"/>
                </a:lnTo>
                <a:lnTo>
                  <a:pt x="282122" y="3126"/>
                </a:lnTo>
                <a:lnTo>
                  <a:pt x="282067" y="2958"/>
                </a:lnTo>
                <a:lnTo>
                  <a:pt x="281899" y="2791"/>
                </a:lnTo>
                <a:lnTo>
                  <a:pt x="281732" y="2735"/>
                </a:lnTo>
                <a:lnTo>
                  <a:pt x="281508" y="2679"/>
                </a:lnTo>
                <a:lnTo>
                  <a:pt x="281341" y="2679"/>
                </a:lnTo>
                <a:lnTo>
                  <a:pt x="281174" y="2791"/>
                </a:lnTo>
                <a:lnTo>
                  <a:pt x="281006" y="2902"/>
                </a:lnTo>
                <a:lnTo>
                  <a:pt x="280894" y="3014"/>
                </a:lnTo>
                <a:lnTo>
                  <a:pt x="264988" y="1005"/>
                </a:lnTo>
                <a:lnTo>
                  <a:pt x="264877" y="782"/>
                </a:lnTo>
                <a:lnTo>
                  <a:pt x="264765" y="614"/>
                </a:lnTo>
                <a:lnTo>
                  <a:pt x="264542" y="503"/>
                </a:lnTo>
                <a:lnTo>
                  <a:pt x="264319" y="447"/>
                </a:lnTo>
                <a:lnTo>
                  <a:pt x="264040" y="503"/>
                </a:lnTo>
                <a:lnTo>
                  <a:pt x="263872" y="670"/>
                </a:lnTo>
                <a:lnTo>
                  <a:pt x="263705" y="838"/>
                </a:lnTo>
                <a:lnTo>
                  <a:pt x="263649" y="1117"/>
                </a:lnTo>
                <a:lnTo>
                  <a:pt x="263705" y="1284"/>
                </a:lnTo>
                <a:lnTo>
                  <a:pt x="247241" y="15460"/>
                </a:lnTo>
                <a:lnTo>
                  <a:pt x="247129" y="15348"/>
                </a:lnTo>
                <a:lnTo>
                  <a:pt x="246962" y="15237"/>
                </a:lnTo>
                <a:lnTo>
                  <a:pt x="246850" y="15181"/>
                </a:lnTo>
                <a:lnTo>
                  <a:pt x="246683" y="15181"/>
                </a:lnTo>
                <a:lnTo>
                  <a:pt x="246404" y="15237"/>
                </a:lnTo>
                <a:lnTo>
                  <a:pt x="246236" y="15404"/>
                </a:lnTo>
                <a:lnTo>
                  <a:pt x="246069" y="15571"/>
                </a:lnTo>
                <a:lnTo>
                  <a:pt x="246013" y="15851"/>
                </a:lnTo>
                <a:lnTo>
                  <a:pt x="246069" y="16130"/>
                </a:lnTo>
                <a:lnTo>
                  <a:pt x="230330" y="22269"/>
                </a:lnTo>
                <a:lnTo>
                  <a:pt x="230219" y="22101"/>
                </a:lnTo>
                <a:lnTo>
                  <a:pt x="230051" y="21990"/>
                </a:lnTo>
                <a:lnTo>
                  <a:pt x="229884" y="21934"/>
                </a:lnTo>
                <a:lnTo>
                  <a:pt x="229716" y="21878"/>
                </a:lnTo>
                <a:lnTo>
                  <a:pt x="229437" y="21934"/>
                </a:lnTo>
                <a:lnTo>
                  <a:pt x="229270" y="22101"/>
                </a:lnTo>
                <a:lnTo>
                  <a:pt x="229102" y="22269"/>
                </a:lnTo>
                <a:lnTo>
                  <a:pt x="229046" y="22548"/>
                </a:lnTo>
                <a:lnTo>
                  <a:pt x="229102" y="22827"/>
                </a:lnTo>
                <a:lnTo>
                  <a:pt x="212694" y="32315"/>
                </a:lnTo>
                <a:lnTo>
                  <a:pt x="212582" y="32147"/>
                </a:lnTo>
                <a:lnTo>
                  <a:pt x="212415" y="32036"/>
                </a:lnTo>
                <a:lnTo>
                  <a:pt x="212248" y="31924"/>
                </a:lnTo>
                <a:lnTo>
                  <a:pt x="212080" y="31924"/>
                </a:lnTo>
                <a:lnTo>
                  <a:pt x="211913" y="31980"/>
                </a:lnTo>
                <a:lnTo>
                  <a:pt x="211745" y="32036"/>
                </a:lnTo>
                <a:lnTo>
                  <a:pt x="211578" y="32147"/>
                </a:lnTo>
                <a:lnTo>
                  <a:pt x="211466" y="32315"/>
                </a:lnTo>
                <a:lnTo>
                  <a:pt x="195504" y="26120"/>
                </a:lnTo>
                <a:lnTo>
                  <a:pt x="195560" y="25896"/>
                </a:lnTo>
                <a:lnTo>
                  <a:pt x="195504" y="25617"/>
                </a:lnTo>
                <a:lnTo>
                  <a:pt x="195337" y="25450"/>
                </a:lnTo>
                <a:lnTo>
                  <a:pt x="195169" y="25282"/>
                </a:lnTo>
                <a:lnTo>
                  <a:pt x="194890" y="25227"/>
                </a:lnTo>
                <a:lnTo>
                  <a:pt x="194723" y="25227"/>
                </a:lnTo>
                <a:lnTo>
                  <a:pt x="194556" y="25338"/>
                </a:lnTo>
                <a:lnTo>
                  <a:pt x="178203" y="7144"/>
                </a:lnTo>
                <a:lnTo>
                  <a:pt x="178315" y="6921"/>
                </a:lnTo>
                <a:lnTo>
                  <a:pt x="178371" y="6698"/>
                </a:lnTo>
                <a:lnTo>
                  <a:pt x="178315" y="6419"/>
                </a:lnTo>
                <a:lnTo>
                  <a:pt x="178147" y="6251"/>
                </a:lnTo>
                <a:lnTo>
                  <a:pt x="177980" y="6084"/>
                </a:lnTo>
                <a:lnTo>
                  <a:pt x="177701" y="6028"/>
                </a:lnTo>
                <a:lnTo>
                  <a:pt x="177533" y="6028"/>
                </a:lnTo>
                <a:lnTo>
                  <a:pt x="177366" y="6084"/>
                </a:lnTo>
                <a:lnTo>
                  <a:pt x="177254" y="6195"/>
                </a:lnTo>
                <a:lnTo>
                  <a:pt x="177143" y="6307"/>
                </a:lnTo>
                <a:lnTo>
                  <a:pt x="160958" y="726"/>
                </a:lnTo>
                <a:lnTo>
                  <a:pt x="160958" y="670"/>
                </a:lnTo>
                <a:lnTo>
                  <a:pt x="160902" y="391"/>
                </a:lnTo>
                <a:lnTo>
                  <a:pt x="160734" y="224"/>
                </a:lnTo>
                <a:lnTo>
                  <a:pt x="160567" y="56"/>
                </a:lnTo>
                <a:lnTo>
                  <a:pt x="160288" y="0"/>
                </a:lnTo>
                <a:close/>
              </a:path>
            </a:pathLst>
          </a:custGeom>
          <a:solidFill>
            <a:srgbClr val="FFFFFF">
              <a:alpha val="3500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40" name="Shape 440"/>
          <p:cNvSpPr txBox="1">
            <a:spLocks noGrp="1"/>
          </p:cNvSpPr>
          <p:nvPr>
            <p:ph type="title"/>
          </p:nvPr>
        </p:nvSpPr>
        <p:spPr>
          <a:xfrm>
            <a:off x="739675" y="401250"/>
            <a:ext cx="7686000" cy="857400"/>
          </a:xfrm>
          <a:prstGeom prst="rect">
            <a:avLst/>
          </a:prstGeom>
        </p:spPr>
        <p:txBody>
          <a:bodyPr spcFirstLastPara="1" wrap="square" lIns="91425" tIns="91425" rIns="91425" bIns="91425" anchor="b" anchorCtr="0"/>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441" name="Shape 441"/>
          <p:cNvSpPr txBox="1">
            <a:spLocks noGrp="1"/>
          </p:cNvSpPr>
          <p:nvPr>
            <p:ph type="body" idx="1"/>
          </p:nvPr>
        </p:nvSpPr>
        <p:spPr>
          <a:xfrm>
            <a:off x="739675" y="1218009"/>
            <a:ext cx="3730800" cy="2853900"/>
          </a:xfrm>
          <a:prstGeom prst="rect">
            <a:avLst/>
          </a:prstGeom>
        </p:spPr>
        <p:txBody>
          <a:bodyPr spcFirstLastPara="1" wrap="square" lIns="91425" tIns="91425" rIns="91425" bIns="91425" anchor="t" anchorCtr="0"/>
          <a:lstStyle>
            <a:lvl1pPr marL="457200" lvl="0" indent="-355600">
              <a:spcBef>
                <a:spcPts val="600"/>
              </a:spcBef>
              <a:spcAft>
                <a:spcPts val="0"/>
              </a:spcAft>
              <a:buSzPts val="2000"/>
              <a:buChar char="▫"/>
              <a:defRPr sz="2000"/>
            </a:lvl1pPr>
            <a:lvl2pPr marL="914400" lvl="1" indent="-355600">
              <a:spcBef>
                <a:spcPts val="0"/>
              </a:spcBef>
              <a:spcAft>
                <a:spcPts val="0"/>
              </a:spcAft>
              <a:buSzPts val="2000"/>
              <a:buChar char="-"/>
              <a:defRPr sz="2000"/>
            </a:lvl2pPr>
            <a:lvl3pPr marL="1371600" lvl="2" indent="-355600">
              <a:spcBef>
                <a:spcPts val="0"/>
              </a:spcBef>
              <a:spcAft>
                <a:spcPts val="0"/>
              </a:spcAft>
              <a:buSzPts val="2000"/>
              <a:buChar char="-"/>
              <a:defRPr sz="2000"/>
            </a:lvl3pPr>
            <a:lvl4pPr marL="1828800" lvl="3" indent="-355600">
              <a:spcBef>
                <a:spcPts val="0"/>
              </a:spcBef>
              <a:spcAft>
                <a:spcPts val="0"/>
              </a:spcAft>
              <a:buSzPts val="2000"/>
              <a:buChar char="-"/>
              <a:defRPr sz="2000"/>
            </a:lvl4pPr>
            <a:lvl5pPr marL="2286000" lvl="4" indent="-355600">
              <a:spcBef>
                <a:spcPts val="0"/>
              </a:spcBef>
              <a:spcAft>
                <a:spcPts val="0"/>
              </a:spcAft>
              <a:buSzPts val="2000"/>
              <a:buChar char="-"/>
              <a:defRPr sz="2000"/>
            </a:lvl5pPr>
            <a:lvl6pPr marL="2743200" lvl="5" indent="-355600">
              <a:spcBef>
                <a:spcPts val="0"/>
              </a:spcBef>
              <a:spcAft>
                <a:spcPts val="0"/>
              </a:spcAft>
              <a:buSzPts val="2000"/>
              <a:buChar char="-"/>
              <a:defRPr sz="2000"/>
            </a:lvl6pPr>
            <a:lvl7pPr marL="3200400" lvl="6" indent="-355600">
              <a:spcBef>
                <a:spcPts val="0"/>
              </a:spcBef>
              <a:spcAft>
                <a:spcPts val="0"/>
              </a:spcAft>
              <a:buSzPts val="2000"/>
              <a:buChar char="●"/>
              <a:defRPr sz="2000"/>
            </a:lvl7pPr>
            <a:lvl8pPr marL="3657600" lvl="7" indent="-355600">
              <a:spcBef>
                <a:spcPts val="0"/>
              </a:spcBef>
              <a:spcAft>
                <a:spcPts val="0"/>
              </a:spcAft>
              <a:buSzPts val="2000"/>
              <a:buChar char="○"/>
              <a:defRPr sz="2000"/>
            </a:lvl8pPr>
            <a:lvl9pPr marL="4114800" lvl="8" indent="-355600">
              <a:spcBef>
                <a:spcPts val="0"/>
              </a:spcBef>
              <a:spcAft>
                <a:spcPts val="0"/>
              </a:spcAft>
              <a:buSzPts val="2000"/>
              <a:buChar char="■"/>
              <a:defRPr sz="2000"/>
            </a:lvl9pPr>
          </a:lstStyle>
          <a:p>
            <a:endParaRPr/>
          </a:p>
        </p:txBody>
      </p:sp>
      <p:sp>
        <p:nvSpPr>
          <p:cNvPr id="442" name="Shape 442"/>
          <p:cNvSpPr txBox="1">
            <a:spLocks noGrp="1"/>
          </p:cNvSpPr>
          <p:nvPr>
            <p:ph type="body" idx="2"/>
          </p:nvPr>
        </p:nvSpPr>
        <p:spPr>
          <a:xfrm>
            <a:off x="4694997" y="1218009"/>
            <a:ext cx="3730800" cy="2853900"/>
          </a:xfrm>
          <a:prstGeom prst="rect">
            <a:avLst/>
          </a:prstGeom>
        </p:spPr>
        <p:txBody>
          <a:bodyPr spcFirstLastPara="1" wrap="square" lIns="91425" tIns="91425" rIns="91425" bIns="91425" anchor="t" anchorCtr="0"/>
          <a:lstStyle>
            <a:lvl1pPr marL="457200" lvl="0" indent="-355600">
              <a:spcBef>
                <a:spcPts val="600"/>
              </a:spcBef>
              <a:spcAft>
                <a:spcPts val="0"/>
              </a:spcAft>
              <a:buSzPts val="2000"/>
              <a:buChar char="▫"/>
              <a:defRPr sz="2000"/>
            </a:lvl1pPr>
            <a:lvl2pPr marL="914400" lvl="1" indent="-355600">
              <a:spcBef>
                <a:spcPts val="0"/>
              </a:spcBef>
              <a:spcAft>
                <a:spcPts val="0"/>
              </a:spcAft>
              <a:buSzPts val="2000"/>
              <a:buChar char="-"/>
              <a:defRPr sz="2000"/>
            </a:lvl2pPr>
            <a:lvl3pPr marL="1371600" lvl="2" indent="-355600">
              <a:spcBef>
                <a:spcPts val="0"/>
              </a:spcBef>
              <a:spcAft>
                <a:spcPts val="0"/>
              </a:spcAft>
              <a:buSzPts val="2000"/>
              <a:buChar char="-"/>
              <a:defRPr sz="2000"/>
            </a:lvl3pPr>
            <a:lvl4pPr marL="1828800" lvl="3" indent="-355600">
              <a:spcBef>
                <a:spcPts val="0"/>
              </a:spcBef>
              <a:spcAft>
                <a:spcPts val="0"/>
              </a:spcAft>
              <a:buSzPts val="2000"/>
              <a:buChar char="-"/>
              <a:defRPr sz="2000"/>
            </a:lvl4pPr>
            <a:lvl5pPr marL="2286000" lvl="4" indent="-355600">
              <a:spcBef>
                <a:spcPts val="0"/>
              </a:spcBef>
              <a:spcAft>
                <a:spcPts val="0"/>
              </a:spcAft>
              <a:buSzPts val="2000"/>
              <a:buChar char="-"/>
              <a:defRPr sz="2000"/>
            </a:lvl5pPr>
            <a:lvl6pPr marL="2743200" lvl="5" indent="-355600">
              <a:spcBef>
                <a:spcPts val="0"/>
              </a:spcBef>
              <a:spcAft>
                <a:spcPts val="0"/>
              </a:spcAft>
              <a:buSzPts val="2000"/>
              <a:buChar char="-"/>
              <a:defRPr sz="2000"/>
            </a:lvl6pPr>
            <a:lvl7pPr marL="3200400" lvl="6" indent="-355600">
              <a:spcBef>
                <a:spcPts val="0"/>
              </a:spcBef>
              <a:spcAft>
                <a:spcPts val="0"/>
              </a:spcAft>
              <a:buSzPts val="2000"/>
              <a:buChar char="●"/>
              <a:defRPr sz="2000"/>
            </a:lvl7pPr>
            <a:lvl8pPr marL="3657600" lvl="7" indent="-355600">
              <a:spcBef>
                <a:spcPts val="0"/>
              </a:spcBef>
              <a:spcAft>
                <a:spcPts val="0"/>
              </a:spcAft>
              <a:buSzPts val="2000"/>
              <a:buChar char="○"/>
              <a:defRPr sz="2000"/>
            </a:lvl8pPr>
            <a:lvl9pPr marL="4114800" lvl="8" indent="-355600">
              <a:spcBef>
                <a:spcPts val="0"/>
              </a:spcBef>
              <a:spcAft>
                <a:spcPts val="0"/>
              </a:spcAft>
              <a:buSzPts val="2000"/>
              <a:buChar char="■"/>
              <a:defRPr sz="2000"/>
            </a:lvl9pPr>
          </a:lstStyle>
          <a:p>
            <a:endParaRPr/>
          </a:p>
        </p:txBody>
      </p:sp>
      <p:sp>
        <p:nvSpPr>
          <p:cNvPr id="443" name="Shape 443"/>
          <p:cNvSpPr txBox="1">
            <a:spLocks noGrp="1"/>
          </p:cNvSpPr>
          <p:nvPr>
            <p:ph type="sldNum" idx="12"/>
          </p:nvPr>
        </p:nvSpPr>
        <p:spPr>
          <a:xfrm>
            <a:off x="8586575" y="-11875"/>
            <a:ext cx="557400" cy="547800"/>
          </a:xfrm>
          <a:prstGeom prst="rect">
            <a:avLst/>
          </a:prstGeom>
        </p:spPr>
        <p:txBody>
          <a:bodyPr spcFirstLastPara="1" wrap="square" lIns="91425" tIns="91425" rIns="91425" bIns="91425" anchor="ctr" anchorCtr="0">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444"/>
        <p:cNvGrpSpPr/>
        <p:nvPr/>
      </p:nvGrpSpPr>
      <p:grpSpPr>
        <a:xfrm>
          <a:off x="0" y="0"/>
          <a:ext cx="0" cy="0"/>
          <a:chOff x="0" y="0"/>
          <a:chExt cx="0" cy="0"/>
        </a:xfrm>
      </p:grpSpPr>
      <p:sp>
        <p:nvSpPr>
          <p:cNvPr id="445" name="Shape 445"/>
          <p:cNvSpPr/>
          <p:nvPr/>
        </p:nvSpPr>
        <p:spPr>
          <a:xfrm>
            <a:off x="-25" y="0"/>
            <a:ext cx="9144000" cy="1088700"/>
          </a:xfrm>
          <a:prstGeom prst="rect">
            <a:avLst/>
          </a:prstGeom>
          <a:solidFill>
            <a:srgbClr val="00041C">
              <a:alpha val="1846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446" name="Shape 446"/>
          <p:cNvGrpSpPr/>
          <p:nvPr/>
        </p:nvGrpSpPr>
        <p:grpSpPr>
          <a:xfrm>
            <a:off x="28550" y="3850565"/>
            <a:ext cx="9094048" cy="1293104"/>
            <a:chOff x="28544" y="3514688"/>
            <a:chExt cx="9094048" cy="1628800"/>
          </a:xfrm>
        </p:grpSpPr>
        <p:sp>
          <p:nvSpPr>
            <p:cNvPr id="447" name="Shape 447"/>
            <p:cNvSpPr/>
            <p:nvPr/>
          </p:nvSpPr>
          <p:spPr>
            <a:xfrm>
              <a:off x="300032" y="4491616"/>
              <a:ext cx="228608" cy="651872"/>
            </a:xfrm>
            <a:custGeom>
              <a:avLst/>
              <a:gdLst/>
              <a:ahLst/>
              <a:cxnLst/>
              <a:rect l="0" t="0" r="0" b="0"/>
              <a:pathLst>
                <a:path w="7144" h="20371" extrusionOk="0">
                  <a:moveTo>
                    <a:pt x="0" y="0"/>
                  </a:moveTo>
                  <a:lnTo>
                    <a:pt x="0" y="20371"/>
                  </a:lnTo>
                  <a:lnTo>
                    <a:pt x="7144" y="20371"/>
                  </a:lnTo>
                  <a:lnTo>
                    <a:pt x="7144"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48" name="Shape 448"/>
            <p:cNvSpPr/>
            <p:nvPr/>
          </p:nvSpPr>
          <p:spPr>
            <a:xfrm>
              <a:off x="28544" y="4220160"/>
              <a:ext cx="228640" cy="923328"/>
            </a:xfrm>
            <a:custGeom>
              <a:avLst/>
              <a:gdLst/>
              <a:ahLst/>
              <a:cxnLst/>
              <a:rect l="0" t="0" r="0" b="0"/>
              <a:pathLst>
                <a:path w="7145" h="28854" extrusionOk="0">
                  <a:moveTo>
                    <a:pt x="1" y="0"/>
                  </a:moveTo>
                  <a:lnTo>
                    <a:pt x="1" y="28854"/>
                  </a:lnTo>
                  <a:lnTo>
                    <a:pt x="7145" y="28854"/>
                  </a:lnTo>
                  <a:lnTo>
                    <a:pt x="7145"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49" name="Shape 449"/>
            <p:cNvSpPr/>
            <p:nvPr/>
          </p:nvSpPr>
          <p:spPr>
            <a:xfrm>
              <a:off x="576832" y="3939744"/>
              <a:ext cx="230432" cy="1203744"/>
            </a:xfrm>
            <a:custGeom>
              <a:avLst/>
              <a:gdLst/>
              <a:ahLst/>
              <a:cxnLst/>
              <a:rect l="0" t="0" r="0" b="0"/>
              <a:pathLst>
                <a:path w="7201" h="37617" extrusionOk="0">
                  <a:moveTo>
                    <a:pt x="1" y="1"/>
                  </a:moveTo>
                  <a:lnTo>
                    <a:pt x="1" y="37617"/>
                  </a:lnTo>
                  <a:lnTo>
                    <a:pt x="7200" y="37617"/>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50" name="Shape 450"/>
            <p:cNvSpPr/>
            <p:nvPr/>
          </p:nvSpPr>
          <p:spPr>
            <a:xfrm>
              <a:off x="853664" y="4120128"/>
              <a:ext cx="230400" cy="1023360"/>
            </a:xfrm>
            <a:custGeom>
              <a:avLst/>
              <a:gdLst/>
              <a:ahLst/>
              <a:cxnLst/>
              <a:rect l="0" t="0" r="0" b="0"/>
              <a:pathLst>
                <a:path w="7200" h="31980" extrusionOk="0">
                  <a:moveTo>
                    <a:pt x="0" y="1"/>
                  </a:moveTo>
                  <a:lnTo>
                    <a:pt x="0" y="31980"/>
                  </a:lnTo>
                  <a:lnTo>
                    <a:pt x="7200" y="31980"/>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51" name="Shape 451"/>
            <p:cNvSpPr/>
            <p:nvPr/>
          </p:nvSpPr>
          <p:spPr>
            <a:xfrm>
              <a:off x="1130496" y="4627328"/>
              <a:ext cx="230400" cy="516160"/>
            </a:xfrm>
            <a:custGeom>
              <a:avLst/>
              <a:gdLst/>
              <a:ahLst/>
              <a:cxnLst/>
              <a:rect l="0" t="0" r="0" b="0"/>
              <a:pathLst>
                <a:path w="7200" h="16130" extrusionOk="0">
                  <a:moveTo>
                    <a:pt x="0" y="1"/>
                  </a:moveTo>
                  <a:lnTo>
                    <a:pt x="0" y="16130"/>
                  </a:lnTo>
                  <a:lnTo>
                    <a:pt x="7200" y="16130"/>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52" name="Shape 452"/>
            <p:cNvSpPr/>
            <p:nvPr/>
          </p:nvSpPr>
          <p:spPr>
            <a:xfrm>
              <a:off x="1409088" y="3821888"/>
              <a:ext cx="228640" cy="1321600"/>
            </a:xfrm>
            <a:custGeom>
              <a:avLst/>
              <a:gdLst/>
              <a:ahLst/>
              <a:cxnLst/>
              <a:rect l="0" t="0" r="0" b="0"/>
              <a:pathLst>
                <a:path w="7145" h="41300" extrusionOk="0">
                  <a:moveTo>
                    <a:pt x="1" y="0"/>
                  </a:moveTo>
                  <a:lnTo>
                    <a:pt x="1" y="41300"/>
                  </a:lnTo>
                  <a:lnTo>
                    <a:pt x="7144" y="41300"/>
                  </a:lnTo>
                  <a:lnTo>
                    <a:pt x="7144"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53" name="Shape 453"/>
            <p:cNvSpPr/>
            <p:nvPr/>
          </p:nvSpPr>
          <p:spPr>
            <a:xfrm>
              <a:off x="1685920" y="4175488"/>
              <a:ext cx="230400" cy="968000"/>
            </a:xfrm>
            <a:custGeom>
              <a:avLst/>
              <a:gdLst/>
              <a:ahLst/>
              <a:cxnLst/>
              <a:rect l="0" t="0" r="0" b="0"/>
              <a:pathLst>
                <a:path w="7200" h="30250" extrusionOk="0">
                  <a:moveTo>
                    <a:pt x="0" y="1"/>
                  </a:moveTo>
                  <a:lnTo>
                    <a:pt x="0" y="30250"/>
                  </a:lnTo>
                  <a:lnTo>
                    <a:pt x="7200" y="30250"/>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54" name="Shape 454"/>
            <p:cNvSpPr/>
            <p:nvPr/>
          </p:nvSpPr>
          <p:spPr>
            <a:xfrm>
              <a:off x="1962720" y="3939744"/>
              <a:ext cx="230432" cy="1203744"/>
            </a:xfrm>
            <a:custGeom>
              <a:avLst/>
              <a:gdLst/>
              <a:ahLst/>
              <a:cxnLst/>
              <a:rect l="0" t="0" r="0" b="0"/>
              <a:pathLst>
                <a:path w="7201" h="37617" extrusionOk="0">
                  <a:moveTo>
                    <a:pt x="1" y="1"/>
                  </a:moveTo>
                  <a:lnTo>
                    <a:pt x="1" y="37617"/>
                  </a:lnTo>
                  <a:lnTo>
                    <a:pt x="7200" y="37617"/>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55" name="Shape 455"/>
            <p:cNvSpPr/>
            <p:nvPr/>
          </p:nvSpPr>
          <p:spPr>
            <a:xfrm>
              <a:off x="2239552" y="4355872"/>
              <a:ext cx="230400" cy="787616"/>
            </a:xfrm>
            <a:custGeom>
              <a:avLst/>
              <a:gdLst/>
              <a:ahLst/>
              <a:cxnLst/>
              <a:rect l="0" t="0" r="0" b="0"/>
              <a:pathLst>
                <a:path w="7200" h="24613" extrusionOk="0">
                  <a:moveTo>
                    <a:pt x="0" y="1"/>
                  </a:moveTo>
                  <a:lnTo>
                    <a:pt x="0" y="24613"/>
                  </a:lnTo>
                  <a:lnTo>
                    <a:pt x="7200" y="24613"/>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56" name="Shape 456"/>
            <p:cNvSpPr/>
            <p:nvPr/>
          </p:nvSpPr>
          <p:spPr>
            <a:xfrm>
              <a:off x="2516384" y="3821888"/>
              <a:ext cx="230400" cy="1321600"/>
            </a:xfrm>
            <a:custGeom>
              <a:avLst/>
              <a:gdLst/>
              <a:ahLst/>
              <a:cxnLst/>
              <a:rect l="0" t="0" r="0" b="0"/>
              <a:pathLst>
                <a:path w="7200" h="41300" extrusionOk="0">
                  <a:moveTo>
                    <a:pt x="0" y="0"/>
                  </a:moveTo>
                  <a:lnTo>
                    <a:pt x="0" y="41300"/>
                  </a:lnTo>
                  <a:lnTo>
                    <a:pt x="7200" y="41300"/>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57" name="Shape 457"/>
            <p:cNvSpPr/>
            <p:nvPr/>
          </p:nvSpPr>
          <p:spPr>
            <a:xfrm>
              <a:off x="2794976" y="4175488"/>
              <a:ext cx="228640" cy="968000"/>
            </a:xfrm>
            <a:custGeom>
              <a:avLst/>
              <a:gdLst/>
              <a:ahLst/>
              <a:cxnLst/>
              <a:rect l="0" t="0" r="0" b="0"/>
              <a:pathLst>
                <a:path w="7145" h="30250" extrusionOk="0">
                  <a:moveTo>
                    <a:pt x="1" y="1"/>
                  </a:moveTo>
                  <a:lnTo>
                    <a:pt x="1" y="30250"/>
                  </a:lnTo>
                  <a:lnTo>
                    <a:pt x="7144" y="30250"/>
                  </a:lnTo>
                  <a:lnTo>
                    <a:pt x="7144"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58" name="Shape 458"/>
            <p:cNvSpPr/>
            <p:nvPr/>
          </p:nvSpPr>
          <p:spPr>
            <a:xfrm>
              <a:off x="3071808" y="3659360"/>
              <a:ext cx="230400" cy="1484128"/>
            </a:xfrm>
            <a:custGeom>
              <a:avLst/>
              <a:gdLst/>
              <a:ahLst/>
              <a:cxnLst/>
              <a:rect l="0" t="0" r="0" b="0"/>
              <a:pathLst>
                <a:path w="7200" h="46379" extrusionOk="0">
                  <a:moveTo>
                    <a:pt x="0" y="1"/>
                  </a:moveTo>
                  <a:lnTo>
                    <a:pt x="0" y="46379"/>
                  </a:lnTo>
                  <a:lnTo>
                    <a:pt x="7200" y="46379"/>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59" name="Shape 459"/>
            <p:cNvSpPr/>
            <p:nvPr/>
          </p:nvSpPr>
          <p:spPr>
            <a:xfrm>
              <a:off x="3348608" y="3821888"/>
              <a:ext cx="230432" cy="1321600"/>
            </a:xfrm>
            <a:custGeom>
              <a:avLst/>
              <a:gdLst/>
              <a:ahLst/>
              <a:cxnLst/>
              <a:rect l="0" t="0" r="0" b="0"/>
              <a:pathLst>
                <a:path w="7201" h="41300" extrusionOk="0">
                  <a:moveTo>
                    <a:pt x="1" y="0"/>
                  </a:moveTo>
                  <a:lnTo>
                    <a:pt x="1" y="41300"/>
                  </a:lnTo>
                  <a:lnTo>
                    <a:pt x="7200" y="41300"/>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60" name="Shape 460"/>
            <p:cNvSpPr/>
            <p:nvPr/>
          </p:nvSpPr>
          <p:spPr>
            <a:xfrm>
              <a:off x="3625440" y="4220160"/>
              <a:ext cx="230400" cy="923328"/>
            </a:xfrm>
            <a:custGeom>
              <a:avLst/>
              <a:gdLst/>
              <a:ahLst/>
              <a:cxnLst/>
              <a:rect l="0" t="0" r="0" b="0"/>
              <a:pathLst>
                <a:path w="7200" h="28854" extrusionOk="0">
                  <a:moveTo>
                    <a:pt x="0" y="0"/>
                  </a:moveTo>
                  <a:lnTo>
                    <a:pt x="0" y="28854"/>
                  </a:lnTo>
                  <a:lnTo>
                    <a:pt x="7200" y="28854"/>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61" name="Shape 461"/>
            <p:cNvSpPr/>
            <p:nvPr/>
          </p:nvSpPr>
          <p:spPr>
            <a:xfrm>
              <a:off x="3904032" y="4491616"/>
              <a:ext cx="228640" cy="651872"/>
            </a:xfrm>
            <a:custGeom>
              <a:avLst/>
              <a:gdLst/>
              <a:ahLst/>
              <a:cxnLst/>
              <a:rect l="0" t="0" r="0" b="0"/>
              <a:pathLst>
                <a:path w="7145" h="20371" extrusionOk="0">
                  <a:moveTo>
                    <a:pt x="1" y="0"/>
                  </a:moveTo>
                  <a:lnTo>
                    <a:pt x="1" y="20371"/>
                  </a:lnTo>
                  <a:lnTo>
                    <a:pt x="7145" y="20371"/>
                  </a:lnTo>
                  <a:lnTo>
                    <a:pt x="7145"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62" name="Shape 462"/>
            <p:cNvSpPr/>
            <p:nvPr/>
          </p:nvSpPr>
          <p:spPr>
            <a:xfrm>
              <a:off x="4180864" y="4284448"/>
              <a:ext cx="230432" cy="859040"/>
            </a:xfrm>
            <a:custGeom>
              <a:avLst/>
              <a:gdLst/>
              <a:ahLst/>
              <a:cxnLst/>
              <a:rect l="0" t="0" r="0" b="0"/>
              <a:pathLst>
                <a:path w="7201" h="26845" extrusionOk="0">
                  <a:moveTo>
                    <a:pt x="0" y="0"/>
                  </a:moveTo>
                  <a:lnTo>
                    <a:pt x="0" y="26845"/>
                  </a:lnTo>
                  <a:lnTo>
                    <a:pt x="7200" y="26845"/>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63" name="Shape 463"/>
            <p:cNvSpPr/>
            <p:nvPr/>
          </p:nvSpPr>
          <p:spPr>
            <a:xfrm>
              <a:off x="4457696" y="4004032"/>
              <a:ext cx="230400" cy="1139456"/>
            </a:xfrm>
            <a:custGeom>
              <a:avLst/>
              <a:gdLst/>
              <a:ahLst/>
              <a:cxnLst/>
              <a:rect l="0" t="0" r="0" b="0"/>
              <a:pathLst>
                <a:path w="7200" h="35608" extrusionOk="0">
                  <a:moveTo>
                    <a:pt x="0" y="1"/>
                  </a:moveTo>
                  <a:lnTo>
                    <a:pt x="0" y="35608"/>
                  </a:lnTo>
                  <a:lnTo>
                    <a:pt x="7200" y="35608"/>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64" name="Shape 464"/>
            <p:cNvSpPr/>
            <p:nvPr/>
          </p:nvSpPr>
          <p:spPr>
            <a:xfrm>
              <a:off x="4734496" y="3821888"/>
              <a:ext cx="230432" cy="1321600"/>
            </a:xfrm>
            <a:custGeom>
              <a:avLst/>
              <a:gdLst/>
              <a:ahLst/>
              <a:cxnLst/>
              <a:rect l="0" t="0" r="0" b="0"/>
              <a:pathLst>
                <a:path w="7201" h="41300" extrusionOk="0">
                  <a:moveTo>
                    <a:pt x="1" y="0"/>
                  </a:moveTo>
                  <a:lnTo>
                    <a:pt x="1" y="41300"/>
                  </a:lnTo>
                  <a:lnTo>
                    <a:pt x="7200" y="41300"/>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65" name="Shape 465"/>
            <p:cNvSpPr/>
            <p:nvPr/>
          </p:nvSpPr>
          <p:spPr>
            <a:xfrm>
              <a:off x="5011328" y="3514688"/>
              <a:ext cx="230400" cy="1628800"/>
            </a:xfrm>
            <a:custGeom>
              <a:avLst/>
              <a:gdLst/>
              <a:ahLst/>
              <a:cxnLst/>
              <a:rect l="0" t="0" r="0" b="0"/>
              <a:pathLst>
                <a:path w="7200" h="50900" extrusionOk="0">
                  <a:moveTo>
                    <a:pt x="0" y="1"/>
                  </a:moveTo>
                  <a:lnTo>
                    <a:pt x="0" y="50900"/>
                  </a:lnTo>
                  <a:lnTo>
                    <a:pt x="7200" y="50900"/>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66" name="Shape 466"/>
            <p:cNvSpPr/>
            <p:nvPr/>
          </p:nvSpPr>
          <p:spPr>
            <a:xfrm>
              <a:off x="5289920" y="3939744"/>
              <a:ext cx="228640" cy="1203744"/>
            </a:xfrm>
            <a:custGeom>
              <a:avLst/>
              <a:gdLst/>
              <a:ahLst/>
              <a:cxnLst/>
              <a:rect l="0" t="0" r="0" b="0"/>
              <a:pathLst>
                <a:path w="7145" h="37617" extrusionOk="0">
                  <a:moveTo>
                    <a:pt x="1" y="1"/>
                  </a:moveTo>
                  <a:lnTo>
                    <a:pt x="1" y="37617"/>
                  </a:lnTo>
                  <a:lnTo>
                    <a:pt x="7145" y="37617"/>
                  </a:lnTo>
                  <a:lnTo>
                    <a:pt x="7145"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67" name="Shape 467"/>
            <p:cNvSpPr/>
            <p:nvPr/>
          </p:nvSpPr>
          <p:spPr>
            <a:xfrm>
              <a:off x="5566752" y="3704000"/>
              <a:ext cx="230432" cy="1439488"/>
            </a:xfrm>
            <a:custGeom>
              <a:avLst/>
              <a:gdLst/>
              <a:ahLst/>
              <a:cxnLst/>
              <a:rect l="0" t="0" r="0" b="0"/>
              <a:pathLst>
                <a:path w="7201" h="44984" extrusionOk="0">
                  <a:moveTo>
                    <a:pt x="0" y="1"/>
                  </a:moveTo>
                  <a:lnTo>
                    <a:pt x="0" y="44984"/>
                  </a:lnTo>
                  <a:lnTo>
                    <a:pt x="7200" y="44984"/>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68" name="Shape 468"/>
            <p:cNvSpPr/>
            <p:nvPr/>
          </p:nvSpPr>
          <p:spPr>
            <a:xfrm>
              <a:off x="5843584" y="3821888"/>
              <a:ext cx="230400" cy="1321600"/>
            </a:xfrm>
            <a:custGeom>
              <a:avLst/>
              <a:gdLst/>
              <a:ahLst/>
              <a:cxnLst/>
              <a:rect l="0" t="0" r="0" b="0"/>
              <a:pathLst>
                <a:path w="7200" h="41300" extrusionOk="0">
                  <a:moveTo>
                    <a:pt x="0" y="0"/>
                  </a:moveTo>
                  <a:lnTo>
                    <a:pt x="0" y="41300"/>
                  </a:lnTo>
                  <a:lnTo>
                    <a:pt x="7200" y="41300"/>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69" name="Shape 469"/>
            <p:cNvSpPr/>
            <p:nvPr/>
          </p:nvSpPr>
          <p:spPr>
            <a:xfrm>
              <a:off x="6120384" y="4329088"/>
              <a:ext cx="230432" cy="814400"/>
            </a:xfrm>
            <a:custGeom>
              <a:avLst/>
              <a:gdLst/>
              <a:ahLst/>
              <a:cxnLst/>
              <a:rect l="0" t="0" r="0" b="0"/>
              <a:pathLst>
                <a:path w="7201" h="25450" extrusionOk="0">
                  <a:moveTo>
                    <a:pt x="1" y="0"/>
                  </a:moveTo>
                  <a:lnTo>
                    <a:pt x="1" y="25450"/>
                  </a:lnTo>
                  <a:lnTo>
                    <a:pt x="7200" y="25450"/>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70" name="Shape 470"/>
            <p:cNvSpPr/>
            <p:nvPr/>
          </p:nvSpPr>
          <p:spPr>
            <a:xfrm>
              <a:off x="6399008" y="4120128"/>
              <a:ext cx="228608" cy="1023360"/>
            </a:xfrm>
            <a:custGeom>
              <a:avLst/>
              <a:gdLst/>
              <a:ahLst/>
              <a:cxnLst/>
              <a:rect l="0" t="0" r="0" b="0"/>
              <a:pathLst>
                <a:path w="7144" h="31980" extrusionOk="0">
                  <a:moveTo>
                    <a:pt x="0" y="1"/>
                  </a:moveTo>
                  <a:lnTo>
                    <a:pt x="0" y="31980"/>
                  </a:lnTo>
                  <a:lnTo>
                    <a:pt x="7144" y="31980"/>
                  </a:lnTo>
                  <a:lnTo>
                    <a:pt x="7144"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71" name="Shape 471"/>
            <p:cNvSpPr/>
            <p:nvPr/>
          </p:nvSpPr>
          <p:spPr>
            <a:xfrm>
              <a:off x="6675808" y="4538048"/>
              <a:ext cx="230432" cy="605440"/>
            </a:xfrm>
            <a:custGeom>
              <a:avLst/>
              <a:gdLst/>
              <a:ahLst/>
              <a:cxnLst/>
              <a:rect l="0" t="0" r="0" b="0"/>
              <a:pathLst>
                <a:path w="7201" h="18920" extrusionOk="0">
                  <a:moveTo>
                    <a:pt x="1" y="0"/>
                  </a:moveTo>
                  <a:lnTo>
                    <a:pt x="1" y="18920"/>
                  </a:lnTo>
                  <a:lnTo>
                    <a:pt x="7200" y="18920"/>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72" name="Shape 472"/>
            <p:cNvSpPr/>
            <p:nvPr/>
          </p:nvSpPr>
          <p:spPr>
            <a:xfrm>
              <a:off x="6952640" y="3939744"/>
              <a:ext cx="230432" cy="1203744"/>
            </a:xfrm>
            <a:custGeom>
              <a:avLst/>
              <a:gdLst/>
              <a:ahLst/>
              <a:cxnLst/>
              <a:rect l="0" t="0" r="0" b="0"/>
              <a:pathLst>
                <a:path w="7201" h="37617" extrusionOk="0">
                  <a:moveTo>
                    <a:pt x="0" y="1"/>
                  </a:moveTo>
                  <a:lnTo>
                    <a:pt x="0" y="37617"/>
                  </a:lnTo>
                  <a:lnTo>
                    <a:pt x="7200" y="37617"/>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73" name="Shape 473"/>
            <p:cNvSpPr/>
            <p:nvPr/>
          </p:nvSpPr>
          <p:spPr>
            <a:xfrm>
              <a:off x="7229472" y="4220160"/>
              <a:ext cx="230400" cy="923328"/>
            </a:xfrm>
            <a:custGeom>
              <a:avLst/>
              <a:gdLst/>
              <a:ahLst/>
              <a:cxnLst/>
              <a:rect l="0" t="0" r="0" b="0"/>
              <a:pathLst>
                <a:path w="7200" h="28854" extrusionOk="0">
                  <a:moveTo>
                    <a:pt x="0" y="0"/>
                  </a:moveTo>
                  <a:lnTo>
                    <a:pt x="0" y="28854"/>
                  </a:lnTo>
                  <a:lnTo>
                    <a:pt x="7200" y="28854"/>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74" name="Shape 474"/>
            <p:cNvSpPr/>
            <p:nvPr/>
          </p:nvSpPr>
          <p:spPr>
            <a:xfrm>
              <a:off x="7506272" y="3768288"/>
              <a:ext cx="230432" cy="1375200"/>
            </a:xfrm>
            <a:custGeom>
              <a:avLst/>
              <a:gdLst/>
              <a:ahLst/>
              <a:cxnLst/>
              <a:rect l="0" t="0" r="0" b="0"/>
              <a:pathLst>
                <a:path w="7201" h="42975" extrusionOk="0">
                  <a:moveTo>
                    <a:pt x="1" y="1"/>
                  </a:moveTo>
                  <a:lnTo>
                    <a:pt x="1" y="42975"/>
                  </a:lnTo>
                  <a:lnTo>
                    <a:pt x="7200" y="42975"/>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75" name="Shape 475"/>
            <p:cNvSpPr/>
            <p:nvPr/>
          </p:nvSpPr>
          <p:spPr>
            <a:xfrm>
              <a:off x="7784896" y="4004032"/>
              <a:ext cx="228608" cy="1139456"/>
            </a:xfrm>
            <a:custGeom>
              <a:avLst/>
              <a:gdLst/>
              <a:ahLst/>
              <a:cxnLst/>
              <a:rect l="0" t="0" r="0" b="0"/>
              <a:pathLst>
                <a:path w="7144" h="35608" extrusionOk="0">
                  <a:moveTo>
                    <a:pt x="0" y="1"/>
                  </a:moveTo>
                  <a:lnTo>
                    <a:pt x="0" y="35608"/>
                  </a:lnTo>
                  <a:lnTo>
                    <a:pt x="7144" y="35608"/>
                  </a:lnTo>
                  <a:lnTo>
                    <a:pt x="7144"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76" name="Shape 476"/>
            <p:cNvSpPr/>
            <p:nvPr/>
          </p:nvSpPr>
          <p:spPr>
            <a:xfrm>
              <a:off x="8061696" y="3596864"/>
              <a:ext cx="230432" cy="1546624"/>
            </a:xfrm>
            <a:custGeom>
              <a:avLst/>
              <a:gdLst/>
              <a:ahLst/>
              <a:cxnLst/>
              <a:rect l="0" t="0" r="0" b="0"/>
              <a:pathLst>
                <a:path w="7201" h="48332" extrusionOk="0">
                  <a:moveTo>
                    <a:pt x="1" y="0"/>
                  </a:moveTo>
                  <a:lnTo>
                    <a:pt x="1" y="48332"/>
                  </a:lnTo>
                  <a:lnTo>
                    <a:pt x="7200" y="48332"/>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77" name="Shape 477"/>
            <p:cNvSpPr/>
            <p:nvPr/>
          </p:nvSpPr>
          <p:spPr>
            <a:xfrm>
              <a:off x="8338528" y="3514688"/>
              <a:ext cx="230400" cy="1628800"/>
            </a:xfrm>
            <a:custGeom>
              <a:avLst/>
              <a:gdLst/>
              <a:ahLst/>
              <a:cxnLst/>
              <a:rect l="0" t="0" r="0" b="0"/>
              <a:pathLst>
                <a:path w="7200" h="50900" extrusionOk="0">
                  <a:moveTo>
                    <a:pt x="0" y="1"/>
                  </a:moveTo>
                  <a:lnTo>
                    <a:pt x="0" y="50900"/>
                  </a:lnTo>
                  <a:lnTo>
                    <a:pt x="7200" y="50900"/>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78" name="Shape 478"/>
            <p:cNvSpPr/>
            <p:nvPr/>
          </p:nvSpPr>
          <p:spPr>
            <a:xfrm>
              <a:off x="8615360" y="3939744"/>
              <a:ext cx="230400" cy="1203744"/>
            </a:xfrm>
            <a:custGeom>
              <a:avLst/>
              <a:gdLst/>
              <a:ahLst/>
              <a:cxnLst/>
              <a:rect l="0" t="0" r="0" b="0"/>
              <a:pathLst>
                <a:path w="7200" h="37617" extrusionOk="0">
                  <a:moveTo>
                    <a:pt x="0" y="1"/>
                  </a:moveTo>
                  <a:lnTo>
                    <a:pt x="0" y="37617"/>
                  </a:lnTo>
                  <a:lnTo>
                    <a:pt x="7200" y="37617"/>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79" name="Shape 479"/>
            <p:cNvSpPr/>
            <p:nvPr/>
          </p:nvSpPr>
          <p:spPr>
            <a:xfrm>
              <a:off x="8893952" y="3596864"/>
              <a:ext cx="228640" cy="1546624"/>
            </a:xfrm>
            <a:custGeom>
              <a:avLst/>
              <a:gdLst/>
              <a:ahLst/>
              <a:cxnLst/>
              <a:rect l="0" t="0" r="0" b="0"/>
              <a:pathLst>
                <a:path w="7145" h="48332" extrusionOk="0">
                  <a:moveTo>
                    <a:pt x="1" y="0"/>
                  </a:moveTo>
                  <a:lnTo>
                    <a:pt x="1" y="48332"/>
                  </a:lnTo>
                  <a:lnTo>
                    <a:pt x="7144" y="48332"/>
                  </a:lnTo>
                  <a:lnTo>
                    <a:pt x="7144"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480" name="Shape 480"/>
          <p:cNvGrpSpPr/>
          <p:nvPr/>
        </p:nvGrpSpPr>
        <p:grpSpPr>
          <a:xfrm>
            <a:off x="28550" y="4360998"/>
            <a:ext cx="9094048" cy="782671"/>
            <a:chOff x="28544" y="4157632"/>
            <a:chExt cx="9094048" cy="985856"/>
          </a:xfrm>
        </p:grpSpPr>
        <p:sp>
          <p:nvSpPr>
            <p:cNvPr id="481" name="Shape 481"/>
            <p:cNvSpPr/>
            <p:nvPr/>
          </p:nvSpPr>
          <p:spPr>
            <a:xfrm>
              <a:off x="435744" y="4782720"/>
              <a:ext cx="92896" cy="360768"/>
            </a:xfrm>
            <a:custGeom>
              <a:avLst/>
              <a:gdLst/>
              <a:ahLst/>
              <a:cxnLst/>
              <a:rect l="0" t="0" r="0" b="0"/>
              <a:pathLst>
                <a:path w="2903" h="11274" extrusionOk="0">
                  <a:moveTo>
                    <a:pt x="1" y="0"/>
                  </a:moveTo>
                  <a:lnTo>
                    <a:pt x="1" y="11274"/>
                  </a:lnTo>
                  <a:lnTo>
                    <a:pt x="2903" y="11274"/>
                  </a:lnTo>
                  <a:lnTo>
                    <a:pt x="2903"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82" name="Shape 482"/>
            <p:cNvSpPr/>
            <p:nvPr/>
          </p:nvSpPr>
          <p:spPr>
            <a:xfrm>
              <a:off x="300032" y="4638048"/>
              <a:ext cx="92896" cy="505440"/>
            </a:xfrm>
            <a:custGeom>
              <a:avLst/>
              <a:gdLst/>
              <a:ahLst/>
              <a:cxnLst/>
              <a:rect l="0" t="0" r="0" b="0"/>
              <a:pathLst>
                <a:path w="2903" h="15795" extrusionOk="0">
                  <a:moveTo>
                    <a:pt x="0" y="1"/>
                  </a:moveTo>
                  <a:lnTo>
                    <a:pt x="0" y="15795"/>
                  </a:lnTo>
                  <a:lnTo>
                    <a:pt x="2902" y="15795"/>
                  </a:lnTo>
                  <a:lnTo>
                    <a:pt x="2902"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83" name="Shape 483"/>
            <p:cNvSpPr/>
            <p:nvPr/>
          </p:nvSpPr>
          <p:spPr>
            <a:xfrm>
              <a:off x="164288" y="4571968"/>
              <a:ext cx="92896" cy="571520"/>
            </a:xfrm>
            <a:custGeom>
              <a:avLst/>
              <a:gdLst/>
              <a:ahLst/>
              <a:cxnLst/>
              <a:rect l="0" t="0" r="0" b="0"/>
              <a:pathLst>
                <a:path w="2903" h="17860" extrusionOk="0">
                  <a:moveTo>
                    <a:pt x="1" y="1"/>
                  </a:moveTo>
                  <a:lnTo>
                    <a:pt x="1" y="17860"/>
                  </a:lnTo>
                  <a:lnTo>
                    <a:pt x="2903" y="17860"/>
                  </a:lnTo>
                  <a:lnTo>
                    <a:pt x="2903"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84" name="Shape 484"/>
            <p:cNvSpPr/>
            <p:nvPr/>
          </p:nvSpPr>
          <p:spPr>
            <a:xfrm>
              <a:off x="28544" y="4739840"/>
              <a:ext cx="92928" cy="403648"/>
            </a:xfrm>
            <a:custGeom>
              <a:avLst/>
              <a:gdLst/>
              <a:ahLst/>
              <a:cxnLst/>
              <a:rect l="0" t="0" r="0" b="0"/>
              <a:pathLst>
                <a:path w="2904" h="12614" extrusionOk="0">
                  <a:moveTo>
                    <a:pt x="1" y="1"/>
                  </a:moveTo>
                  <a:lnTo>
                    <a:pt x="1" y="12614"/>
                  </a:lnTo>
                  <a:lnTo>
                    <a:pt x="2903" y="12614"/>
                  </a:lnTo>
                  <a:lnTo>
                    <a:pt x="2903"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85" name="Shape 485"/>
            <p:cNvSpPr/>
            <p:nvPr/>
          </p:nvSpPr>
          <p:spPr>
            <a:xfrm>
              <a:off x="712576" y="4571968"/>
              <a:ext cx="94688" cy="571520"/>
            </a:xfrm>
            <a:custGeom>
              <a:avLst/>
              <a:gdLst/>
              <a:ahLst/>
              <a:cxnLst/>
              <a:rect l="0" t="0" r="0" b="0"/>
              <a:pathLst>
                <a:path w="2959" h="17860" extrusionOk="0">
                  <a:moveTo>
                    <a:pt x="0" y="1"/>
                  </a:moveTo>
                  <a:lnTo>
                    <a:pt x="0" y="17860"/>
                  </a:lnTo>
                  <a:lnTo>
                    <a:pt x="2958" y="17860"/>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86" name="Shape 486"/>
            <p:cNvSpPr/>
            <p:nvPr/>
          </p:nvSpPr>
          <p:spPr>
            <a:xfrm>
              <a:off x="576832" y="4752352"/>
              <a:ext cx="94688" cy="391136"/>
            </a:xfrm>
            <a:custGeom>
              <a:avLst/>
              <a:gdLst/>
              <a:ahLst/>
              <a:cxnLst/>
              <a:rect l="0" t="0" r="0" b="0"/>
              <a:pathLst>
                <a:path w="2959" h="12223" extrusionOk="0">
                  <a:moveTo>
                    <a:pt x="1" y="1"/>
                  </a:moveTo>
                  <a:lnTo>
                    <a:pt x="1" y="12223"/>
                  </a:lnTo>
                  <a:lnTo>
                    <a:pt x="2959" y="12223"/>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87" name="Shape 487"/>
            <p:cNvSpPr/>
            <p:nvPr/>
          </p:nvSpPr>
          <p:spPr>
            <a:xfrm>
              <a:off x="989408" y="4386240"/>
              <a:ext cx="94656" cy="757248"/>
            </a:xfrm>
            <a:custGeom>
              <a:avLst/>
              <a:gdLst/>
              <a:ahLst/>
              <a:cxnLst/>
              <a:rect l="0" t="0" r="0" b="0"/>
              <a:pathLst>
                <a:path w="2958" h="23664" extrusionOk="0">
                  <a:moveTo>
                    <a:pt x="0" y="0"/>
                  </a:moveTo>
                  <a:lnTo>
                    <a:pt x="0" y="23664"/>
                  </a:lnTo>
                  <a:lnTo>
                    <a:pt x="2958" y="23664"/>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88" name="Shape 488"/>
            <p:cNvSpPr/>
            <p:nvPr/>
          </p:nvSpPr>
          <p:spPr>
            <a:xfrm>
              <a:off x="853664" y="4500544"/>
              <a:ext cx="94688" cy="642944"/>
            </a:xfrm>
            <a:custGeom>
              <a:avLst/>
              <a:gdLst/>
              <a:ahLst/>
              <a:cxnLst/>
              <a:rect l="0" t="0" r="0" b="0"/>
              <a:pathLst>
                <a:path w="2959" h="20092" extrusionOk="0">
                  <a:moveTo>
                    <a:pt x="0" y="0"/>
                  </a:moveTo>
                  <a:lnTo>
                    <a:pt x="0" y="20092"/>
                  </a:lnTo>
                  <a:lnTo>
                    <a:pt x="2958" y="20092"/>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89" name="Shape 489"/>
            <p:cNvSpPr/>
            <p:nvPr/>
          </p:nvSpPr>
          <p:spPr>
            <a:xfrm>
              <a:off x="1266208" y="4721984"/>
              <a:ext cx="94688" cy="421504"/>
            </a:xfrm>
            <a:custGeom>
              <a:avLst/>
              <a:gdLst/>
              <a:ahLst/>
              <a:cxnLst/>
              <a:rect l="0" t="0" r="0" b="0"/>
              <a:pathLst>
                <a:path w="2959" h="13172" extrusionOk="0">
                  <a:moveTo>
                    <a:pt x="1" y="1"/>
                  </a:moveTo>
                  <a:lnTo>
                    <a:pt x="1" y="13172"/>
                  </a:lnTo>
                  <a:lnTo>
                    <a:pt x="2959" y="13172"/>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90" name="Shape 490"/>
            <p:cNvSpPr/>
            <p:nvPr/>
          </p:nvSpPr>
          <p:spPr>
            <a:xfrm>
              <a:off x="1130496" y="4518400"/>
              <a:ext cx="94688" cy="625088"/>
            </a:xfrm>
            <a:custGeom>
              <a:avLst/>
              <a:gdLst/>
              <a:ahLst/>
              <a:cxnLst/>
              <a:rect l="0" t="0" r="0" b="0"/>
              <a:pathLst>
                <a:path w="2959" h="19534" extrusionOk="0">
                  <a:moveTo>
                    <a:pt x="0" y="0"/>
                  </a:moveTo>
                  <a:lnTo>
                    <a:pt x="0" y="19534"/>
                  </a:lnTo>
                  <a:lnTo>
                    <a:pt x="2958" y="19534"/>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91" name="Shape 491"/>
            <p:cNvSpPr/>
            <p:nvPr/>
          </p:nvSpPr>
          <p:spPr>
            <a:xfrm>
              <a:off x="1543040" y="4571968"/>
              <a:ext cx="94688" cy="571520"/>
            </a:xfrm>
            <a:custGeom>
              <a:avLst/>
              <a:gdLst/>
              <a:ahLst/>
              <a:cxnLst/>
              <a:rect l="0" t="0" r="0" b="0"/>
              <a:pathLst>
                <a:path w="2959" h="17860" extrusionOk="0">
                  <a:moveTo>
                    <a:pt x="0" y="1"/>
                  </a:moveTo>
                  <a:lnTo>
                    <a:pt x="0" y="17860"/>
                  </a:lnTo>
                  <a:lnTo>
                    <a:pt x="2958" y="17860"/>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92" name="Shape 492"/>
            <p:cNvSpPr/>
            <p:nvPr/>
          </p:nvSpPr>
          <p:spPr>
            <a:xfrm>
              <a:off x="1407296" y="4721984"/>
              <a:ext cx="94688" cy="421504"/>
            </a:xfrm>
            <a:custGeom>
              <a:avLst/>
              <a:gdLst/>
              <a:ahLst/>
              <a:cxnLst/>
              <a:rect l="0" t="0" r="0" b="0"/>
              <a:pathLst>
                <a:path w="2959" h="13172" extrusionOk="0">
                  <a:moveTo>
                    <a:pt x="1" y="1"/>
                  </a:moveTo>
                  <a:lnTo>
                    <a:pt x="1" y="13172"/>
                  </a:lnTo>
                  <a:lnTo>
                    <a:pt x="2959" y="13172"/>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93" name="Shape 493"/>
            <p:cNvSpPr/>
            <p:nvPr/>
          </p:nvSpPr>
          <p:spPr>
            <a:xfrm>
              <a:off x="1821632" y="4457664"/>
              <a:ext cx="92896" cy="685824"/>
            </a:xfrm>
            <a:custGeom>
              <a:avLst/>
              <a:gdLst/>
              <a:ahLst/>
              <a:cxnLst/>
              <a:rect l="0" t="0" r="0" b="0"/>
              <a:pathLst>
                <a:path w="2903" h="21432" extrusionOk="0">
                  <a:moveTo>
                    <a:pt x="1" y="1"/>
                  </a:moveTo>
                  <a:lnTo>
                    <a:pt x="1" y="21432"/>
                  </a:lnTo>
                  <a:lnTo>
                    <a:pt x="2903" y="21432"/>
                  </a:lnTo>
                  <a:lnTo>
                    <a:pt x="2903"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94" name="Shape 494"/>
            <p:cNvSpPr/>
            <p:nvPr/>
          </p:nvSpPr>
          <p:spPr>
            <a:xfrm>
              <a:off x="1685920" y="4638048"/>
              <a:ext cx="94688" cy="505440"/>
            </a:xfrm>
            <a:custGeom>
              <a:avLst/>
              <a:gdLst/>
              <a:ahLst/>
              <a:cxnLst/>
              <a:rect l="0" t="0" r="0" b="0"/>
              <a:pathLst>
                <a:path w="2959" h="15795" extrusionOk="0">
                  <a:moveTo>
                    <a:pt x="0" y="1"/>
                  </a:moveTo>
                  <a:lnTo>
                    <a:pt x="0" y="15795"/>
                  </a:lnTo>
                  <a:lnTo>
                    <a:pt x="2958" y="15795"/>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95" name="Shape 495"/>
            <p:cNvSpPr/>
            <p:nvPr/>
          </p:nvSpPr>
          <p:spPr>
            <a:xfrm>
              <a:off x="2098464" y="4386240"/>
              <a:ext cx="94688" cy="757248"/>
            </a:xfrm>
            <a:custGeom>
              <a:avLst/>
              <a:gdLst/>
              <a:ahLst/>
              <a:cxnLst/>
              <a:rect l="0" t="0" r="0" b="0"/>
              <a:pathLst>
                <a:path w="2959" h="23664" extrusionOk="0">
                  <a:moveTo>
                    <a:pt x="0" y="0"/>
                  </a:moveTo>
                  <a:lnTo>
                    <a:pt x="0" y="23664"/>
                  </a:lnTo>
                  <a:lnTo>
                    <a:pt x="2958" y="23664"/>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96" name="Shape 496"/>
            <p:cNvSpPr/>
            <p:nvPr/>
          </p:nvSpPr>
          <p:spPr>
            <a:xfrm>
              <a:off x="1962720" y="4457664"/>
              <a:ext cx="94688" cy="685824"/>
            </a:xfrm>
            <a:custGeom>
              <a:avLst/>
              <a:gdLst/>
              <a:ahLst/>
              <a:cxnLst/>
              <a:rect l="0" t="0" r="0" b="0"/>
              <a:pathLst>
                <a:path w="2959" h="21432" extrusionOk="0">
                  <a:moveTo>
                    <a:pt x="1" y="1"/>
                  </a:moveTo>
                  <a:lnTo>
                    <a:pt x="1" y="21432"/>
                  </a:lnTo>
                  <a:lnTo>
                    <a:pt x="2959" y="21432"/>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97" name="Shape 497"/>
            <p:cNvSpPr/>
            <p:nvPr/>
          </p:nvSpPr>
          <p:spPr>
            <a:xfrm>
              <a:off x="2375296" y="4711264"/>
              <a:ext cx="94656" cy="432224"/>
            </a:xfrm>
            <a:custGeom>
              <a:avLst/>
              <a:gdLst/>
              <a:ahLst/>
              <a:cxnLst/>
              <a:rect l="0" t="0" r="0" b="0"/>
              <a:pathLst>
                <a:path w="2958" h="13507" extrusionOk="0">
                  <a:moveTo>
                    <a:pt x="0" y="1"/>
                  </a:moveTo>
                  <a:lnTo>
                    <a:pt x="0" y="13507"/>
                  </a:lnTo>
                  <a:lnTo>
                    <a:pt x="2958" y="13507"/>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98" name="Shape 498"/>
            <p:cNvSpPr/>
            <p:nvPr/>
          </p:nvSpPr>
          <p:spPr>
            <a:xfrm>
              <a:off x="2239552" y="4536256"/>
              <a:ext cx="94688" cy="607232"/>
            </a:xfrm>
            <a:custGeom>
              <a:avLst/>
              <a:gdLst/>
              <a:ahLst/>
              <a:cxnLst/>
              <a:rect l="0" t="0" r="0" b="0"/>
              <a:pathLst>
                <a:path w="2959" h="18976" extrusionOk="0">
                  <a:moveTo>
                    <a:pt x="0" y="0"/>
                  </a:moveTo>
                  <a:lnTo>
                    <a:pt x="0" y="18976"/>
                  </a:lnTo>
                  <a:lnTo>
                    <a:pt x="2958" y="18976"/>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99" name="Shape 499"/>
            <p:cNvSpPr/>
            <p:nvPr/>
          </p:nvSpPr>
          <p:spPr>
            <a:xfrm>
              <a:off x="2652096" y="4704128"/>
              <a:ext cx="94688" cy="439360"/>
            </a:xfrm>
            <a:custGeom>
              <a:avLst/>
              <a:gdLst/>
              <a:ahLst/>
              <a:cxnLst/>
              <a:rect l="0" t="0" r="0" b="0"/>
              <a:pathLst>
                <a:path w="2959" h="13730" extrusionOk="0">
                  <a:moveTo>
                    <a:pt x="1" y="1"/>
                  </a:moveTo>
                  <a:lnTo>
                    <a:pt x="1" y="13730"/>
                  </a:lnTo>
                  <a:lnTo>
                    <a:pt x="2959" y="13730"/>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00" name="Shape 500"/>
            <p:cNvSpPr/>
            <p:nvPr/>
          </p:nvSpPr>
          <p:spPr>
            <a:xfrm>
              <a:off x="2516384" y="4764864"/>
              <a:ext cx="94688" cy="378624"/>
            </a:xfrm>
            <a:custGeom>
              <a:avLst/>
              <a:gdLst/>
              <a:ahLst/>
              <a:cxnLst/>
              <a:rect l="0" t="0" r="0" b="0"/>
              <a:pathLst>
                <a:path w="2959" h="11832" extrusionOk="0">
                  <a:moveTo>
                    <a:pt x="0" y="0"/>
                  </a:moveTo>
                  <a:lnTo>
                    <a:pt x="0" y="11832"/>
                  </a:lnTo>
                  <a:lnTo>
                    <a:pt x="2958" y="11832"/>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01" name="Shape 501"/>
            <p:cNvSpPr/>
            <p:nvPr/>
          </p:nvSpPr>
          <p:spPr>
            <a:xfrm>
              <a:off x="2930720" y="4421952"/>
              <a:ext cx="92896" cy="721536"/>
            </a:xfrm>
            <a:custGeom>
              <a:avLst/>
              <a:gdLst/>
              <a:ahLst/>
              <a:cxnLst/>
              <a:rect l="0" t="0" r="0" b="0"/>
              <a:pathLst>
                <a:path w="2903" h="22548" extrusionOk="0">
                  <a:moveTo>
                    <a:pt x="0" y="1"/>
                  </a:moveTo>
                  <a:lnTo>
                    <a:pt x="0" y="22548"/>
                  </a:lnTo>
                  <a:lnTo>
                    <a:pt x="2902" y="22548"/>
                  </a:lnTo>
                  <a:lnTo>
                    <a:pt x="2902"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02" name="Shape 502"/>
            <p:cNvSpPr/>
            <p:nvPr/>
          </p:nvSpPr>
          <p:spPr>
            <a:xfrm>
              <a:off x="2794976" y="4638048"/>
              <a:ext cx="92896" cy="505440"/>
            </a:xfrm>
            <a:custGeom>
              <a:avLst/>
              <a:gdLst/>
              <a:ahLst/>
              <a:cxnLst/>
              <a:rect l="0" t="0" r="0" b="0"/>
              <a:pathLst>
                <a:path w="2903" h="15795" extrusionOk="0">
                  <a:moveTo>
                    <a:pt x="1" y="1"/>
                  </a:moveTo>
                  <a:lnTo>
                    <a:pt x="1" y="15795"/>
                  </a:lnTo>
                  <a:lnTo>
                    <a:pt x="2903" y="15795"/>
                  </a:lnTo>
                  <a:lnTo>
                    <a:pt x="2903"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03" name="Shape 503"/>
            <p:cNvSpPr/>
            <p:nvPr/>
          </p:nvSpPr>
          <p:spPr>
            <a:xfrm>
              <a:off x="3207520" y="4386240"/>
              <a:ext cx="94688" cy="757248"/>
            </a:xfrm>
            <a:custGeom>
              <a:avLst/>
              <a:gdLst/>
              <a:ahLst/>
              <a:cxnLst/>
              <a:rect l="0" t="0" r="0" b="0"/>
              <a:pathLst>
                <a:path w="2959" h="23664" extrusionOk="0">
                  <a:moveTo>
                    <a:pt x="1" y="0"/>
                  </a:moveTo>
                  <a:lnTo>
                    <a:pt x="1" y="23664"/>
                  </a:lnTo>
                  <a:lnTo>
                    <a:pt x="2959" y="23664"/>
                  </a:lnTo>
                  <a:lnTo>
                    <a:pt x="2959"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04" name="Shape 504"/>
            <p:cNvSpPr/>
            <p:nvPr/>
          </p:nvSpPr>
          <p:spPr>
            <a:xfrm>
              <a:off x="3071808" y="4314784"/>
              <a:ext cx="94688" cy="828704"/>
            </a:xfrm>
            <a:custGeom>
              <a:avLst/>
              <a:gdLst/>
              <a:ahLst/>
              <a:cxnLst/>
              <a:rect l="0" t="0" r="0" b="0"/>
              <a:pathLst>
                <a:path w="2959" h="25897" extrusionOk="0">
                  <a:moveTo>
                    <a:pt x="0" y="1"/>
                  </a:moveTo>
                  <a:lnTo>
                    <a:pt x="0" y="25897"/>
                  </a:lnTo>
                  <a:lnTo>
                    <a:pt x="2958" y="25897"/>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05" name="Shape 505"/>
            <p:cNvSpPr/>
            <p:nvPr/>
          </p:nvSpPr>
          <p:spPr>
            <a:xfrm>
              <a:off x="3484352" y="4530912"/>
              <a:ext cx="94688" cy="612576"/>
            </a:xfrm>
            <a:custGeom>
              <a:avLst/>
              <a:gdLst/>
              <a:ahLst/>
              <a:cxnLst/>
              <a:rect l="0" t="0" r="0" b="0"/>
              <a:pathLst>
                <a:path w="2959" h="19143" extrusionOk="0">
                  <a:moveTo>
                    <a:pt x="0" y="0"/>
                  </a:moveTo>
                  <a:lnTo>
                    <a:pt x="0" y="19143"/>
                  </a:lnTo>
                  <a:lnTo>
                    <a:pt x="2958" y="19143"/>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06" name="Shape 506"/>
            <p:cNvSpPr/>
            <p:nvPr/>
          </p:nvSpPr>
          <p:spPr>
            <a:xfrm>
              <a:off x="3348608" y="4314784"/>
              <a:ext cx="94688" cy="828704"/>
            </a:xfrm>
            <a:custGeom>
              <a:avLst/>
              <a:gdLst/>
              <a:ahLst/>
              <a:cxnLst/>
              <a:rect l="0" t="0" r="0" b="0"/>
              <a:pathLst>
                <a:path w="2959" h="25897" extrusionOk="0">
                  <a:moveTo>
                    <a:pt x="1" y="1"/>
                  </a:moveTo>
                  <a:lnTo>
                    <a:pt x="1" y="25897"/>
                  </a:lnTo>
                  <a:lnTo>
                    <a:pt x="2959" y="25897"/>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07" name="Shape 507"/>
            <p:cNvSpPr/>
            <p:nvPr/>
          </p:nvSpPr>
          <p:spPr>
            <a:xfrm>
              <a:off x="3761184" y="4739840"/>
              <a:ext cx="94656" cy="403648"/>
            </a:xfrm>
            <a:custGeom>
              <a:avLst/>
              <a:gdLst/>
              <a:ahLst/>
              <a:cxnLst/>
              <a:rect l="0" t="0" r="0" b="0"/>
              <a:pathLst>
                <a:path w="2958" h="12614" extrusionOk="0">
                  <a:moveTo>
                    <a:pt x="0" y="1"/>
                  </a:moveTo>
                  <a:lnTo>
                    <a:pt x="0" y="12614"/>
                  </a:lnTo>
                  <a:lnTo>
                    <a:pt x="2958" y="12614"/>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08" name="Shape 508"/>
            <p:cNvSpPr/>
            <p:nvPr/>
          </p:nvSpPr>
          <p:spPr>
            <a:xfrm>
              <a:off x="3625440" y="4457664"/>
              <a:ext cx="94688" cy="685824"/>
            </a:xfrm>
            <a:custGeom>
              <a:avLst/>
              <a:gdLst/>
              <a:ahLst/>
              <a:cxnLst/>
              <a:rect l="0" t="0" r="0" b="0"/>
              <a:pathLst>
                <a:path w="2959" h="21432" extrusionOk="0">
                  <a:moveTo>
                    <a:pt x="0" y="1"/>
                  </a:moveTo>
                  <a:lnTo>
                    <a:pt x="0" y="21432"/>
                  </a:lnTo>
                  <a:lnTo>
                    <a:pt x="2958" y="21432"/>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09" name="Shape 509"/>
            <p:cNvSpPr/>
            <p:nvPr/>
          </p:nvSpPr>
          <p:spPr>
            <a:xfrm>
              <a:off x="4037984" y="4638048"/>
              <a:ext cx="94688" cy="505440"/>
            </a:xfrm>
            <a:custGeom>
              <a:avLst/>
              <a:gdLst/>
              <a:ahLst/>
              <a:cxnLst/>
              <a:rect l="0" t="0" r="0" b="0"/>
              <a:pathLst>
                <a:path w="2959" h="15795" extrusionOk="0">
                  <a:moveTo>
                    <a:pt x="1" y="1"/>
                  </a:moveTo>
                  <a:lnTo>
                    <a:pt x="1" y="15795"/>
                  </a:lnTo>
                  <a:lnTo>
                    <a:pt x="2959" y="15795"/>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10" name="Shape 510"/>
            <p:cNvSpPr/>
            <p:nvPr/>
          </p:nvSpPr>
          <p:spPr>
            <a:xfrm>
              <a:off x="3902272" y="4836288"/>
              <a:ext cx="94656" cy="307200"/>
            </a:xfrm>
            <a:custGeom>
              <a:avLst/>
              <a:gdLst/>
              <a:ahLst/>
              <a:cxnLst/>
              <a:rect l="0" t="0" r="0" b="0"/>
              <a:pathLst>
                <a:path w="2958" h="9600" extrusionOk="0">
                  <a:moveTo>
                    <a:pt x="0" y="1"/>
                  </a:moveTo>
                  <a:lnTo>
                    <a:pt x="0" y="9600"/>
                  </a:lnTo>
                  <a:lnTo>
                    <a:pt x="2958" y="9600"/>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11" name="Shape 511"/>
            <p:cNvSpPr/>
            <p:nvPr/>
          </p:nvSpPr>
          <p:spPr>
            <a:xfrm>
              <a:off x="4316608" y="4638048"/>
              <a:ext cx="94688" cy="505440"/>
            </a:xfrm>
            <a:custGeom>
              <a:avLst/>
              <a:gdLst/>
              <a:ahLst/>
              <a:cxnLst/>
              <a:rect l="0" t="0" r="0" b="0"/>
              <a:pathLst>
                <a:path w="2959" h="15795" extrusionOk="0">
                  <a:moveTo>
                    <a:pt x="0" y="1"/>
                  </a:moveTo>
                  <a:lnTo>
                    <a:pt x="0" y="15795"/>
                  </a:lnTo>
                  <a:lnTo>
                    <a:pt x="2958" y="15795"/>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12" name="Shape 512"/>
            <p:cNvSpPr/>
            <p:nvPr/>
          </p:nvSpPr>
          <p:spPr>
            <a:xfrm>
              <a:off x="4180864" y="4739840"/>
              <a:ext cx="94688" cy="403648"/>
            </a:xfrm>
            <a:custGeom>
              <a:avLst/>
              <a:gdLst/>
              <a:ahLst/>
              <a:cxnLst/>
              <a:rect l="0" t="0" r="0" b="0"/>
              <a:pathLst>
                <a:path w="2959" h="12614" extrusionOk="0">
                  <a:moveTo>
                    <a:pt x="0" y="1"/>
                  </a:moveTo>
                  <a:lnTo>
                    <a:pt x="0" y="12614"/>
                  </a:lnTo>
                  <a:lnTo>
                    <a:pt x="2958" y="12614"/>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13" name="Shape 513"/>
            <p:cNvSpPr/>
            <p:nvPr/>
          </p:nvSpPr>
          <p:spPr>
            <a:xfrm>
              <a:off x="4593408" y="4571968"/>
              <a:ext cx="94688" cy="571520"/>
            </a:xfrm>
            <a:custGeom>
              <a:avLst/>
              <a:gdLst/>
              <a:ahLst/>
              <a:cxnLst/>
              <a:rect l="0" t="0" r="0" b="0"/>
              <a:pathLst>
                <a:path w="2959" h="17860" extrusionOk="0">
                  <a:moveTo>
                    <a:pt x="1" y="1"/>
                  </a:moveTo>
                  <a:lnTo>
                    <a:pt x="1" y="17860"/>
                  </a:lnTo>
                  <a:lnTo>
                    <a:pt x="2959" y="17860"/>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14" name="Shape 514"/>
            <p:cNvSpPr/>
            <p:nvPr/>
          </p:nvSpPr>
          <p:spPr>
            <a:xfrm>
              <a:off x="4457696" y="4739840"/>
              <a:ext cx="94688" cy="403648"/>
            </a:xfrm>
            <a:custGeom>
              <a:avLst/>
              <a:gdLst/>
              <a:ahLst/>
              <a:cxnLst/>
              <a:rect l="0" t="0" r="0" b="0"/>
              <a:pathLst>
                <a:path w="2959" h="12614" extrusionOk="0">
                  <a:moveTo>
                    <a:pt x="0" y="1"/>
                  </a:moveTo>
                  <a:lnTo>
                    <a:pt x="0" y="12614"/>
                  </a:lnTo>
                  <a:lnTo>
                    <a:pt x="2958" y="12614"/>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15" name="Shape 515"/>
            <p:cNvSpPr/>
            <p:nvPr/>
          </p:nvSpPr>
          <p:spPr>
            <a:xfrm>
              <a:off x="4870240" y="4386240"/>
              <a:ext cx="94688" cy="757248"/>
            </a:xfrm>
            <a:custGeom>
              <a:avLst/>
              <a:gdLst/>
              <a:ahLst/>
              <a:cxnLst/>
              <a:rect l="0" t="0" r="0" b="0"/>
              <a:pathLst>
                <a:path w="2959" h="23664" extrusionOk="0">
                  <a:moveTo>
                    <a:pt x="0" y="0"/>
                  </a:moveTo>
                  <a:lnTo>
                    <a:pt x="0" y="23664"/>
                  </a:lnTo>
                  <a:lnTo>
                    <a:pt x="2958" y="23664"/>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16" name="Shape 516"/>
            <p:cNvSpPr/>
            <p:nvPr/>
          </p:nvSpPr>
          <p:spPr>
            <a:xfrm>
              <a:off x="4734496" y="4457664"/>
              <a:ext cx="94688" cy="685824"/>
            </a:xfrm>
            <a:custGeom>
              <a:avLst/>
              <a:gdLst/>
              <a:ahLst/>
              <a:cxnLst/>
              <a:rect l="0" t="0" r="0" b="0"/>
              <a:pathLst>
                <a:path w="2959" h="21432" extrusionOk="0">
                  <a:moveTo>
                    <a:pt x="1" y="1"/>
                  </a:moveTo>
                  <a:lnTo>
                    <a:pt x="1" y="21432"/>
                  </a:lnTo>
                  <a:lnTo>
                    <a:pt x="2959" y="21432"/>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17" name="Shape 517"/>
            <p:cNvSpPr/>
            <p:nvPr/>
          </p:nvSpPr>
          <p:spPr>
            <a:xfrm>
              <a:off x="5147072" y="4157632"/>
              <a:ext cx="94656" cy="985856"/>
            </a:xfrm>
            <a:custGeom>
              <a:avLst/>
              <a:gdLst/>
              <a:ahLst/>
              <a:cxnLst/>
              <a:rect l="0" t="0" r="0" b="0"/>
              <a:pathLst>
                <a:path w="2958" h="30808" extrusionOk="0">
                  <a:moveTo>
                    <a:pt x="0" y="1"/>
                  </a:moveTo>
                  <a:lnTo>
                    <a:pt x="0" y="30808"/>
                  </a:lnTo>
                  <a:lnTo>
                    <a:pt x="2958" y="30808"/>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18" name="Shape 518"/>
            <p:cNvSpPr/>
            <p:nvPr/>
          </p:nvSpPr>
          <p:spPr>
            <a:xfrm>
              <a:off x="5011328" y="4229088"/>
              <a:ext cx="94688" cy="914400"/>
            </a:xfrm>
            <a:custGeom>
              <a:avLst/>
              <a:gdLst/>
              <a:ahLst/>
              <a:cxnLst/>
              <a:rect l="0" t="0" r="0" b="0"/>
              <a:pathLst>
                <a:path w="2959" h="28575" extrusionOk="0">
                  <a:moveTo>
                    <a:pt x="0" y="0"/>
                  </a:moveTo>
                  <a:lnTo>
                    <a:pt x="0" y="28575"/>
                  </a:lnTo>
                  <a:lnTo>
                    <a:pt x="2958" y="28575"/>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19" name="Shape 519"/>
            <p:cNvSpPr/>
            <p:nvPr/>
          </p:nvSpPr>
          <p:spPr>
            <a:xfrm>
              <a:off x="5425664" y="4571968"/>
              <a:ext cx="94688" cy="571520"/>
            </a:xfrm>
            <a:custGeom>
              <a:avLst/>
              <a:gdLst/>
              <a:ahLst/>
              <a:cxnLst/>
              <a:rect l="0" t="0" r="0" b="0"/>
              <a:pathLst>
                <a:path w="2959" h="17860" extrusionOk="0">
                  <a:moveTo>
                    <a:pt x="0" y="1"/>
                  </a:moveTo>
                  <a:lnTo>
                    <a:pt x="0" y="17860"/>
                  </a:lnTo>
                  <a:lnTo>
                    <a:pt x="2958" y="17860"/>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20" name="Shape 520"/>
            <p:cNvSpPr/>
            <p:nvPr/>
          </p:nvSpPr>
          <p:spPr>
            <a:xfrm>
              <a:off x="5289920" y="4277280"/>
              <a:ext cx="94688" cy="866208"/>
            </a:xfrm>
            <a:custGeom>
              <a:avLst/>
              <a:gdLst/>
              <a:ahLst/>
              <a:cxnLst/>
              <a:rect l="0" t="0" r="0" b="0"/>
              <a:pathLst>
                <a:path w="2959" h="27069" extrusionOk="0">
                  <a:moveTo>
                    <a:pt x="1" y="1"/>
                  </a:moveTo>
                  <a:lnTo>
                    <a:pt x="1" y="27069"/>
                  </a:lnTo>
                  <a:lnTo>
                    <a:pt x="2959" y="27069"/>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21" name="Shape 521"/>
            <p:cNvSpPr/>
            <p:nvPr/>
          </p:nvSpPr>
          <p:spPr>
            <a:xfrm>
              <a:off x="5702496" y="4721984"/>
              <a:ext cx="94688" cy="421504"/>
            </a:xfrm>
            <a:custGeom>
              <a:avLst/>
              <a:gdLst/>
              <a:ahLst/>
              <a:cxnLst/>
              <a:rect l="0" t="0" r="0" b="0"/>
              <a:pathLst>
                <a:path w="2959" h="13172" extrusionOk="0">
                  <a:moveTo>
                    <a:pt x="0" y="1"/>
                  </a:moveTo>
                  <a:lnTo>
                    <a:pt x="0" y="13172"/>
                  </a:lnTo>
                  <a:lnTo>
                    <a:pt x="2958" y="13172"/>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22" name="Shape 522"/>
            <p:cNvSpPr/>
            <p:nvPr/>
          </p:nvSpPr>
          <p:spPr>
            <a:xfrm>
              <a:off x="5566752" y="4416608"/>
              <a:ext cx="94688" cy="726880"/>
            </a:xfrm>
            <a:custGeom>
              <a:avLst/>
              <a:gdLst/>
              <a:ahLst/>
              <a:cxnLst/>
              <a:rect l="0" t="0" r="0" b="0"/>
              <a:pathLst>
                <a:path w="2959" h="22715" extrusionOk="0">
                  <a:moveTo>
                    <a:pt x="0" y="0"/>
                  </a:moveTo>
                  <a:lnTo>
                    <a:pt x="0" y="22715"/>
                  </a:lnTo>
                  <a:lnTo>
                    <a:pt x="2958" y="22715"/>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23" name="Shape 523"/>
            <p:cNvSpPr/>
            <p:nvPr/>
          </p:nvSpPr>
          <p:spPr>
            <a:xfrm>
              <a:off x="5979296" y="4571968"/>
              <a:ext cx="94688" cy="571520"/>
            </a:xfrm>
            <a:custGeom>
              <a:avLst/>
              <a:gdLst/>
              <a:ahLst/>
              <a:cxnLst/>
              <a:rect l="0" t="0" r="0" b="0"/>
              <a:pathLst>
                <a:path w="2959" h="17860" extrusionOk="0">
                  <a:moveTo>
                    <a:pt x="1" y="1"/>
                  </a:moveTo>
                  <a:lnTo>
                    <a:pt x="1" y="17860"/>
                  </a:lnTo>
                  <a:lnTo>
                    <a:pt x="2959" y="17860"/>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24" name="Shape 524"/>
            <p:cNvSpPr/>
            <p:nvPr/>
          </p:nvSpPr>
          <p:spPr>
            <a:xfrm>
              <a:off x="5843584" y="4813088"/>
              <a:ext cx="94688" cy="330400"/>
            </a:xfrm>
            <a:custGeom>
              <a:avLst/>
              <a:gdLst/>
              <a:ahLst/>
              <a:cxnLst/>
              <a:rect l="0" t="0" r="0" b="0"/>
              <a:pathLst>
                <a:path w="2959" h="10325" extrusionOk="0">
                  <a:moveTo>
                    <a:pt x="0" y="0"/>
                  </a:moveTo>
                  <a:lnTo>
                    <a:pt x="0" y="10325"/>
                  </a:lnTo>
                  <a:lnTo>
                    <a:pt x="2958" y="10325"/>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25" name="Shape 525"/>
            <p:cNvSpPr/>
            <p:nvPr/>
          </p:nvSpPr>
          <p:spPr>
            <a:xfrm>
              <a:off x="6256128" y="4807712"/>
              <a:ext cx="94688" cy="335776"/>
            </a:xfrm>
            <a:custGeom>
              <a:avLst/>
              <a:gdLst/>
              <a:ahLst/>
              <a:cxnLst/>
              <a:rect l="0" t="0" r="0" b="0"/>
              <a:pathLst>
                <a:path w="2959" h="10493" extrusionOk="0">
                  <a:moveTo>
                    <a:pt x="0" y="1"/>
                  </a:moveTo>
                  <a:lnTo>
                    <a:pt x="0" y="10493"/>
                  </a:lnTo>
                  <a:lnTo>
                    <a:pt x="2958" y="10493"/>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26" name="Shape 526"/>
            <p:cNvSpPr/>
            <p:nvPr/>
          </p:nvSpPr>
          <p:spPr>
            <a:xfrm>
              <a:off x="6120384" y="4739840"/>
              <a:ext cx="94688" cy="403648"/>
            </a:xfrm>
            <a:custGeom>
              <a:avLst/>
              <a:gdLst/>
              <a:ahLst/>
              <a:cxnLst/>
              <a:rect l="0" t="0" r="0" b="0"/>
              <a:pathLst>
                <a:path w="2959" h="12614" extrusionOk="0">
                  <a:moveTo>
                    <a:pt x="1" y="1"/>
                  </a:moveTo>
                  <a:lnTo>
                    <a:pt x="1" y="12614"/>
                  </a:lnTo>
                  <a:lnTo>
                    <a:pt x="2959" y="12614"/>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27" name="Shape 527"/>
            <p:cNvSpPr/>
            <p:nvPr/>
          </p:nvSpPr>
          <p:spPr>
            <a:xfrm>
              <a:off x="6534720" y="4505888"/>
              <a:ext cx="92896" cy="637600"/>
            </a:xfrm>
            <a:custGeom>
              <a:avLst/>
              <a:gdLst/>
              <a:ahLst/>
              <a:cxnLst/>
              <a:rect l="0" t="0" r="0" b="0"/>
              <a:pathLst>
                <a:path w="2903" h="19925" extrusionOk="0">
                  <a:moveTo>
                    <a:pt x="1" y="1"/>
                  </a:moveTo>
                  <a:lnTo>
                    <a:pt x="1" y="19925"/>
                  </a:lnTo>
                  <a:lnTo>
                    <a:pt x="2903" y="19925"/>
                  </a:lnTo>
                  <a:lnTo>
                    <a:pt x="2903"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28" name="Shape 528"/>
            <p:cNvSpPr/>
            <p:nvPr/>
          </p:nvSpPr>
          <p:spPr>
            <a:xfrm>
              <a:off x="6399008" y="4739840"/>
              <a:ext cx="92896" cy="403648"/>
            </a:xfrm>
            <a:custGeom>
              <a:avLst/>
              <a:gdLst/>
              <a:ahLst/>
              <a:cxnLst/>
              <a:rect l="0" t="0" r="0" b="0"/>
              <a:pathLst>
                <a:path w="2903" h="12614" extrusionOk="0">
                  <a:moveTo>
                    <a:pt x="0" y="1"/>
                  </a:moveTo>
                  <a:lnTo>
                    <a:pt x="0" y="12614"/>
                  </a:lnTo>
                  <a:lnTo>
                    <a:pt x="2902" y="12614"/>
                  </a:lnTo>
                  <a:lnTo>
                    <a:pt x="2902"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29" name="Shape 529"/>
            <p:cNvSpPr/>
            <p:nvPr/>
          </p:nvSpPr>
          <p:spPr>
            <a:xfrm>
              <a:off x="6811552" y="4807712"/>
              <a:ext cx="94688" cy="335776"/>
            </a:xfrm>
            <a:custGeom>
              <a:avLst/>
              <a:gdLst/>
              <a:ahLst/>
              <a:cxnLst/>
              <a:rect l="0" t="0" r="0" b="0"/>
              <a:pathLst>
                <a:path w="2959" h="10493" extrusionOk="0">
                  <a:moveTo>
                    <a:pt x="0" y="1"/>
                  </a:moveTo>
                  <a:lnTo>
                    <a:pt x="0" y="10493"/>
                  </a:lnTo>
                  <a:lnTo>
                    <a:pt x="2958" y="10493"/>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30" name="Shape 530"/>
            <p:cNvSpPr/>
            <p:nvPr/>
          </p:nvSpPr>
          <p:spPr>
            <a:xfrm>
              <a:off x="6675808" y="4614848"/>
              <a:ext cx="94688" cy="528640"/>
            </a:xfrm>
            <a:custGeom>
              <a:avLst/>
              <a:gdLst/>
              <a:ahLst/>
              <a:cxnLst/>
              <a:rect l="0" t="0" r="0" b="0"/>
              <a:pathLst>
                <a:path w="2959" h="16520" extrusionOk="0">
                  <a:moveTo>
                    <a:pt x="1" y="0"/>
                  </a:moveTo>
                  <a:lnTo>
                    <a:pt x="1" y="16520"/>
                  </a:lnTo>
                  <a:lnTo>
                    <a:pt x="2959" y="16520"/>
                  </a:lnTo>
                  <a:lnTo>
                    <a:pt x="2959"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31" name="Shape 531"/>
            <p:cNvSpPr/>
            <p:nvPr/>
          </p:nvSpPr>
          <p:spPr>
            <a:xfrm>
              <a:off x="7088384" y="4739840"/>
              <a:ext cx="94688" cy="403648"/>
            </a:xfrm>
            <a:custGeom>
              <a:avLst/>
              <a:gdLst/>
              <a:ahLst/>
              <a:cxnLst/>
              <a:rect l="0" t="0" r="0" b="0"/>
              <a:pathLst>
                <a:path w="2959" h="12614" extrusionOk="0">
                  <a:moveTo>
                    <a:pt x="0" y="1"/>
                  </a:moveTo>
                  <a:lnTo>
                    <a:pt x="0" y="12614"/>
                  </a:lnTo>
                  <a:lnTo>
                    <a:pt x="2958" y="12614"/>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32" name="Shape 532"/>
            <p:cNvSpPr/>
            <p:nvPr/>
          </p:nvSpPr>
          <p:spPr>
            <a:xfrm>
              <a:off x="6952640" y="4530912"/>
              <a:ext cx="94688" cy="612576"/>
            </a:xfrm>
            <a:custGeom>
              <a:avLst/>
              <a:gdLst/>
              <a:ahLst/>
              <a:cxnLst/>
              <a:rect l="0" t="0" r="0" b="0"/>
              <a:pathLst>
                <a:path w="2959" h="19143" extrusionOk="0">
                  <a:moveTo>
                    <a:pt x="0" y="0"/>
                  </a:moveTo>
                  <a:lnTo>
                    <a:pt x="0" y="19143"/>
                  </a:lnTo>
                  <a:lnTo>
                    <a:pt x="2958" y="19143"/>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33" name="Shape 533"/>
            <p:cNvSpPr/>
            <p:nvPr/>
          </p:nvSpPr>
          <p:spPr>
            <a:xfrm>
              <a:off x="7365184" y="4739840"/>
              <a:ext cx="94688" cy="403648"/>
            </a:xfrm>
            <a:custGeom>
              <a:avLst/>
              <a:gdLst/>
              <a:ahLst/>
              <a:cxnLst/>
              <a:rect l="0" t="0" r="0" b="0"/>
              <a:pathLst>
                <a:path w="2959" h="12614" extrusionOk="0">
                  <a:moveTo>
                    <a:pt x="1" y="1"/>
                  </a:moveTo>
                  <a:lnTo>
                    <a:pt x="1" y="12614"/>
                  </a:lnTo>
                  <a:lnTo>
                    <a:pt x="2959" y="12614"/>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34" name="Shape 534"/>
            <p:cNvSpPr/>
            <p:nvPr/>
          </p:nvSpPr>
          <p:spPr>
            <a:xfrm>
              <a:off x="7229472" y="4825568"/>
              <a:ext cx="94688" cy="317920"/>
            </a:xfrm>
            <a:custGeom>
              <a:avLst/>
              <a:gdLst/>
              <a:ahLst/>
              <a:cxnLst/>
              <a:rect l="0" t="0" r="0" b="0"/>
              <a:pathLst>
                <a:path w="2959" h="9935" extrusionOk="0">
                  <a:moveTo>
                    <a:pt x="0" y="1"/>
                  </a:moveTo>
                  <a:lnTo>
                    <a:pt x="0" y="9935"/>
                  </a:lnTo>
                  <a:lnTo>
                    <a:pt x="2958" y="9935"/>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35" name="Shape 535"/>
            <p:cNvSpPr/>
            <p:nvPr/>
          </p:nvSpPr>
          <p:spPr>
            <a:xfrm>
              <a:off x="7643808" y="4632704"/>
              <a:ext cx="92896" cy="510784"/>
            </a:xfrm>
            <a:custGeom>
              <a:avLst/>
              <a:gdLst/>
              <a:ahLst/>
              <a:cxnLst/>
              <a:rect l="0" t="0" r="0" b="0"/>
              <a:pathLst>
                <a:path w="2903" h="15962" extrusionOk="0">
                  <a:moveTo>
                    <a:pt x="0" y="0"/>
                  </a:moveTo>
                  <a:lnTo>
                    <a:pt x="0" y="15962"/>
                  </a:lnTo>
                  <a:lnTo>
                    <a:pt x="2902" y="15962"/>
                  </a:lnTo>
                  <a:lnTo>
                    <a:pt x="2902"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36" name="Shape 536"/>
            <p:cNvSpPr/>
            <p:nvPr/>
          </p:nvSpPr>
          <p:spPr>
            <a:xfrm>
              <a:off x="7506272" y="4963104"/>
              <a:ext cx="94688" cy="180384"/>
            </a:xfrm>
            <a:custGeom>
              <a:avLst/>
              <a:gdLst/>
              <a:ahLst/>
              <a:cxnLst/>
              <a:rect l="0" t="0" r="0" b="0"/>
              <a:pathLst>
                <a:path w="2959" h="5637" extrusionOk="0">
                  <a:moveTo>
                    <a:pt x="1" y="0"/>
                  </a:moveTo>
                  <a:lnTo>
                    <a:pt x="1" y="5637"/>
                  </a:lnTo>
                  <a:lnTo>
                    <a:pt x="2959" y="5637"/>
                  </a:lnTo>
                  <a:lnTo>
                    <a:pt x="2959"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37" name="Shape 537"/>
            <p:cNvSpPr/>
            <p:nvPr/>
          </p:nvSpPr>
          <p:spPr>
            <a:xfrm>
              <a:off x="7920608" y="4909504"/>
              <a:ext cx="94688" cy="233984"/>
            </a:xfrm>
            <a:custGeom>
              <a:avLst/>
              <a:gdLst/>
              <a:ahLst/>
              <a:cxnLst/>
              <a:rect l="0" t="0" r="0" b="0"/>
              <a:pathLst>
                <a:path w="2959" h="7312" extrusionOk="0">
                  <a:moveTo>
                    <a:pt x="1" y="1"/>
                  </a:moveTo>
                  <a:lnTo>
                    <a:pt x="1" y="7312"/>
                  </a:lnTo>
                  <a:lnTo>
                    <a:pt x="2959" y="7312"/>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38" name="Shape 538"/>
            <p:cNvSpPr/>
            <p:nvPr/>
          </p:nvSpPr>
          <p:spPr>
            <a:xfrm>
              <a:off x="7784896" y="4777344"/>
              <a:ext cx="94688" cy="366144"/>
            </a:xfrm>
            <a:custGeom>
              <a:avLst/>
              <a:gdLst/>
              <a:ahLst/>
              <a:cxnLst/>
              <a:rect l="0" t="0" r="0" b="0"/>
              <a:pathLst>
                <a:path w="2959" h="11442" extrusionOk="0">
                  <a:moveTo>
                    <a:pt x="0" y="1"/>
                  </a:moveTo>
                  <a:lnTo>
                    <a:pt x="0" y="11442"/>
                  </a:lnTo>
                  <a:lnTo>
                    <a:pt x="2958" y="11442"/>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39" name="Shape 539"/>
            <p:cNvSpPr/>
            <p:nvPr/>
          </p:nvSpPr>
          <p:spPr>
            <a:xfrm>
              <a:off x="8197440" y="4571968"/>
              <a:ext cx="94688" cy="571520"/>
            </a:xfrm>
            <a:custGeom>
              <a:avLst/>
              <a:gdLst/>
              <a:ahLst/>
              <a:cxnLst/>
              <a:rect l="0" t="0" r="0" b="0"/>
              <a:pathLst>
                <a:path w="2959" h="17860" extrusionOk="0">
                  <a:moveTo>
                    <a:pt x="0" y="1"/>
                  </a:moveTo>
                  <a:lnTo>
                    <a:pt x="0" y="17860"/>
                  </a:lnTo>
                  <a:lnTo>
                    <a:pt x="2958" y="17860"/>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40" name="Shape 540"/>
            <p:cNvSpPr/>
            <p:nvPr/>
          </p:nvSpPr>
          <p:spPr>
            <a:xfrm>
              <a:off x="8061696" y="4777344"/>
              <a:ext cx="94688" cy="366144"/>
            </a:xfrm>
            <a:custGeom>
              <a:avLst/>
              <a:gdLst/>
              <a:ahLst/>
              <a:cxnLst/>
              <a:rect l="0" t="0" r="0" b="0"/>
              <a:pathLst>
                <a:path w="2959" h="11442" extrusionOk="0">
                  <a:moveTo>
                    <a:pt x="1" y="1"/>
                  </a:moveTo>
                  <a:lnTo>
                    <a:pt x="1" y="11442"/>
                  </a:lnTo>
                  <a:lnTo>
                    <a:pt x="2959" y="11442"/>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41" name="Shape 541"/>
            <p:cNvSpPr/>
            <p:nvPr/>
          </p:nvSpPr>
          <p:spPr>
            <a:xfrm>
              <a:off x="8474272" y="4721984"/>
              <a:ext cx="94656" cy="421504"/>
            </a:xfrm>
            <a:custGeom>
              <a:avLst/>
              <a:gdLst/>
              <a:ahLst/>
              <a:cxnLst/>
              <a:rect l="0" t="0" r="0" b="0"/>
              <a:pathLst>
                <a:path w="2958" h="13172" extrusionOk="0">
                  <a:moveTo>
                    <a:pt x="0" y="1"/>
                  </a:moveTo>
                  <a:lnTo>
                    <a:pt x="0" y="13172"/>
                  </a:lnTo>
                  <a:lnTo>
                    <a:pt x="2958" y="13172"/>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42" name="Shape 542"/>
            <p:cNvSpPr/>
            <p:nvPr/>
          </p:nvSpPr>
          <p:spPr>
            <a:xfrm>
              <a:off x="8338528" y="4488032"/>
              <a:ext cx="94688" cy="655456"/>
            </a:xfrm>
            <a:custGeom>
              <a:avLst/>
              <a:gdLst/>
              <a:ahLst/>
              <a:cxnLst/>
              <a:rect l="0" t="0" r="0" b="0"/>
              <a:pathLst>
                <a:path w="2959" h="20483" extrusionOk="0">
                  <a:moveTo>
                    <a:pt x="0" y="1"/>
                  </a:moveTo>
                  <a:lnTo>
                    <a:pt x="0" y="20483"/>
                  </a:lnTo>
                  <a:lnTo>
                    <a:pt x="2958" y="20483"/>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43" name="Shape 543"/>
            <p:cNvSpPr/>
            <p:nvPr/>
          </p:nvSpPr>
          <p:spPr>
            <a:xfrm>
              <a:off x="8751072" y="4409440"/>
              <a:ext cx="94688" cy="734048"/>
            </a:xfrm>
            <a:custGeom>
              <a:avLst/>
              <a:gdLst/>
              <a:ahLst/>
              <a:cxnLst/>
              <a:rect l="0" t="0" r="0" b="0"/>
              <a:pathLst>
                <a:path w="2959" h="22939" extrusionOk="0">
                  <a:moveTo>
                    <a:pt x="1" y="1"/>
                  </a:moveTo>
                  <a:lnTo>
                    <a:pt x="1" y="22939"/>
                  </a:lnTo>
                  <a:lnTo>
                    <a:pt x="2959" y="22939"/>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44" name="Shape 544"/>
            <p:cNvSpPr/>
            <p:nvPr/>
          </p:nvSpPr>
          <p:spPr>
            <a:xfrm>
              <a:off x="8615360" y="4295168"/>
              <a:ext cx="94688" cy="848320"/>
            </a:xfrm>
            <a:custGeom>
              <a:avLst/>
              <a:gdLst/>
              <a:ahLst/>
              <a:cxnLst/>
              <a:rect l="0" t="0" r="0" b="0"/>
              <a:pathLst>
                <a:path w="2959" h="26510" extrusionOk="0">
                  <a:moveTo>
                    <a:pt x="0" y="0"/>
                  </a:moveTo>
                  <a:lnTo>
                    <a:pt x="0" y="26510"/>
                  </a:lnTo>
                  <a:lnTo>
                    <a:pt x="2958" y="26510"/>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45" name="Shape 545"/>
            <p:cNvSpPr/>
            <p:nvPr/>
          </p:nvSpPr>
          <p:spPr>
            <a:xfrm>
              <a:off x="9029696" y="4409440"/>
              <a:ext cx="92896" cy="734048"/>
            </a:xfrm>
            <a:custGeom>
              <a:avLst/>
              <a:gdLst/>
              <a:ahLst/>
              <a:cxnLst/>
              <a:rect l="0" t="0" r="0" b="0"/>
              <a:pathLst>
                <a:path w="2903" h="22939" extrusionOk="0">
                  <a:moveTo>
                    <a:pt x="0" y="1"/>
                  </a:moveTo>
                  <a:lnTo>
                    <a:pt x="0" y="22939"/>
                  </a:lnTo>
                  <a:lnTo>
                    <a:pt x="2902" y="22939"/>
                  </a:lnTo>
                  <a:lnTo>
                    <a:pt x="2902"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46" name="Shape 546"/>
            <p:cNvSpPr/>
            <p:nvPr/>
          </p:nvSpPr>
          <p:spPr>
            <a:xfrm>
              <a:off x="8893952" y="4180864"/>
              <a:ext cx="92896" cy="962624"/>
            </a:xfrm>
            <a:custGeom>
              <a:avLst/>
              <a:gdLst/>
              <a:ahLst/>
              <a:cxnLst/>
              <a:rect l="0" t="0" r="0" b="0"/>
              <a:pathLst>
                <a:path w="2903" h="30082" extrusionOk="0">
                  <a:moveTo>
                    <a:pt x="1" y="0"/>
                  </a:moveTo>
                  <a:lnTo>
                    <a:pt x="1" y="30082"/>
                  </a:lnTo>
                  <a:lnTo>
                    <a:pt x="2903" y="30082"/>
                  </a:lnTo>
                  <a:lnTo>
                    <a:pt x="2903"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547" name="Shape 547"/>
          <p:cNvSpPr/>
          <p:nvPr/>
        </p:nvSpPr>
        <p:spPr>
          <a:xfrm>
            <a:off x="0" y="3579000"/>
            <a:ext cx="9144000" cy="1293056"/>
          </a:xfrm>
          <a:custGeom>
            <a:avLst/>
            <a:gdLst/>
            <a:ahLst/>
            <a:cxnLst/>
            <a:rect l="0" t="0" r="0" b="0"/>
            <a:pathLst>
              <a:path w="285750" h="40408" extrusionOk="0">
                <a:moveTo>
                  <a:pt x="160288" y="224"/>
                </a:moveTo>
                <a:lnTo>
                  <a:pt x="160455" y="279"/>
                </a:lnTo>
                <a:lnTo>
                  <a:pt x="160623" y="335"/>
                </a:lnTo>
                <a:lnTo>
                  <a:pt x="160679" y="503"/>
                </a:lnTo>
                <a:lnTo>
                  <a:pt x="160734" y="670"/>
                </a:lnTo>
                <a:lnTo>
                  <a:pt x="160679" y="838"/>
                </a:lnTo>
                <a:lnTo>
                  <a:pt x="160623" y="1005"/>
                </a:lnTo>
                <a:lnTo>
                  <a:pt x="160455" y="1061"/>
                </a:lnTo>
                <a:lnTo>
                  <a:pt x="160288" y="1117"/>
                </a:lnTo>
                <a:lnTo>
                  <a:pt x="160120" y="1061"/>
                </a:lnTo>
                <a:lnTo>
                  <a:pt x="159953" y="1005"/>
                </a:lnTo>
                <a:lnTo>
                  <a:pt x="159897" y="838"/>
                </a:lnTo>
                <a:lnTo>
                  <a:pt x="159841" y="670"/>
                </a:lnTo>
                <a:lnTo>
                  <a:pt x="159897" y="503"/>
                </a:lnTo>
                <a:lnTo>
                  <a:pt x="159953" y="335"/>
                </a:lnTo>
                <a:lnTo>
                  <a:pt x="160120" y="279"/>
                </a:lnTo>
                <a:lnTo>
                  <a:pt x="160288" y="224"/>
                </a:lnTo>
                <a:close/>
                <a:moveTo>
                  <a:pt x="264319" y="670"/>
                </a:moveTo>
                <a:lnTo>
                  <a:pt x="264486" y="726"/>
                </a:lnTo>
                <a:lnTo>
                  <a:pt x="264654" y="782"/>
                </a:lnTo>
                <a:lnTo>
                  <a:pt x="264709" y="949"/>
                </a:lnTo>
                <a:lnTo>
                  <a:pt x="264765" y="1117"/>
                </a:lnTo>
                <a:lnTo>
                  <a:pt x="264709" y="1284"/>
                </a:lnTo>
                <a:lnTo>
                  <a:pt x="264654" y="1451"/>
                </a:lnTo>
                <a:lnTo>
                  <a:pt x="264486" y="1507"/>
                </a:lnTo>
                <a:lnTo>
                  <a:pt x="264319" y="1563"/>
                </a:lnTo>
                <a:lnTo>
                  <a:pt x="264151" y="1507"/>
                </a:lnTo>
                <a:lnTo>
                  <a:pt x="263984" y="1451"/>
                </a:lnTo>
                <a:lnTo>
                  <a:pt x="263928" y="1284"/>
                </a:lnTo>
                <a:lnTo>
                  <a:pt x="263872" y="1117"/>
                </a:lnTo>
                <a:lnTo>
                  <a:pt x="263928" y="949"/>
                </a:lnTo>
                <a:lnTo>
                  <a:pt x="263984" y="782"/>
                </a:lnTo>
                <a:lnTo>
                  <a:pt x="264151" y="726"/>
                </a:lnTo>
                <a:lnTo>
                  <a:pt x="264319" y="670"/>
                </a:lnTo>
                <a:close/>
                <a:moveTo>
                  <a:pt x="281508" y="2902"/>
                </a:moveTo>
                <a:lnTo>
                  <a:pt x="281676" y="2958"/>
                </a:lnTo>
                <a:lnTo>
                  <a:pt x="281843" y="3014"/>
                </a:lnTo>
                <a:lnTo>
                  <a:pt x="281899" y="3182"/>
                </a:lnTo>
                <a:lnTo>
                  <a:pt x="281955" y="3349"/>
                </a:lnTo>
                <a:lnTo>
                  <a:pt x="281899" y="3516"/>
                </a:lnTo>
                <a:lnTo>
                  <a:pt x="281843" y="3684"/>
                </a:lnTo>
                <a:lnTo>
                  <a:pt x="281676" y="3740"/>
                </a:lnTo>
                <a:lnTo>
                  <a:pt x="281508" y="3795"/>
                </a:lnTo>
                <a:lnTo>
                  <a:pt x="281341" y="3740"/>
                </a:lnTo>
                <a:lnTo>
                  <a:pt x="281174" y="3684"/>
                </a:lnTo>
                <a:lnTo>
                  <a:pt x="281118" y="3516"/>
                </a:lnTo>
                <a:lnTo>
                  <a:pt x="281062" y="3349"/>
                </a:lnTo>
                <a:lnTo>
                  <a:pt x="281118" y="3182"/>
                </a:lnTo>
                <a:lnTo>
                  <a:pt x="281174" y="3014"/>
                </a:lnTo>
                <a:lnTo>
                  <a:pt x="281341" y="2958"/>
                </a:lnTo>
                <a:lnTo>
                  <a:pt x="281508" y="2902"/>
                </a:lnTo>
                <a:close/>
                <a:moveTo>
                  <a:pt x="177701" y="6251"/>
                </a:moveTo>
                <a:lnTo>
                  <a:pt x="177868" y="6307"/>
                </a:lnTo>
                <a:lnTo>
                  <a:pt x="178036" y="6363"/>
                </a:lnTo>
                <a:lnTo>
                  <a:pt x="178091" y="6530"/>
                </a:lnTo>
                <a:lnTo>
                  <a:pt x="178147" y="6698"/>
                </a:lnTo>
                <a:lnTo>
                  <a:pt x="178091" y="6865"/>
                </a:lnTo>
                <a:lnTo>
                  <a:pt x="178036" y="7032"/>
                </a:lnTo>
                <a:lnTo>
                  <a:pt x="177868" y="7088"/>
                </a:lnTo>
                <a:lnTo>
                  <a:pt x="177701" y="7144"/>
                </a:lnTo>
                <a:lnTo>
                  <a:pt x="177533" y="7088"/>
                </a:lnTo>
                <a:lnTo>
                  <a:pt x="177366" y="7032"/>
                </a:lnTo>
                <a:lnTo>
                  <a:pt x="177310" y="6865"/>
                </a:lnTo>
                <a:lnTo>
                  <a:pt x="177254" y="6698"/>
                </a:lnTo>
                <a:lnTo>
                  <a:pt x="177310" y="6530"/>
                </a:lnTo>
                <a:lnTo>
                  <a:pt x="177366" y="6363"/>
                </a:lnTo>
                <a:lnTo>
                  <a:pt x="177533" y="6307"/>
                </a:lnTo>
                <a:lnTo>
                  <a:pt x="177701" y="6251"/>
                </a:lnTo>
                <a:close/>
                <a:moveTo>
                  <a:pt x="90860" y="12055"/>
                </a:moveTo>
                <a:lnTo>
                  <a:pt x="91027" y="12111"/>
                </a:lnTo>
                <a:lnTo>
                  <a:pt x="91194" y="12167"/>
                </a:lnTo>
                <a:lnTo>
                  <a:pt x="91250" y="12334"/>
                </a:lnTo>
                <a:lnTo>
                  <a:pt x="91306" y="12502"/>
                </a:lnTo>
                <a:lnTo>
                  <a:pt x="91250" y="12669"/>
                </a:lnTo>
                <a:lnTo>
                  <a:pt x="91194" y="12837"/>
                </a:lnTo>
                <a:lnTo>
                  <a:pt x="91027" y="12893"/>
                </a:lnTo>
                <a:lnTo>
                  <a:pt x="90860" y="12948"/>
                </a:lnTo>
                <a:lnTo>
                  <a:pt x="90692" y="12893"/>
                </a:lnTo>
                <a:lnTo>
                  <a:pt x="90525" y="12837"/>
                </a:lnTo>
                <a:lnTo>
                  <a:pt x="90469" y="12669"/>
                </a:lnTo>
                <a:lnTo>
                  <a:pt x="90413" y="12502"/>
                </a:lnTo>
                <a:lnTo>
                  <a:pt x="90469" y="12334"/>
                </a:lnTo>
                <a:lnTo>
                  <a:pt x="90525" y="12167"/>
                </a:lnTo>
                <a:lnTo>
                  <a:pt x="90692" y="12111"/>
                </a:lnTo>
                <a:lnTo>
                  <a:pt x="90860" y="12055"/>
                </a:lnTo>
                <a:close/>
                <a:moveTo>
                  <a:pt x="246683" y="15404"/>
                </a:moveTo>
                <a:lnTo>
                  <a:pt x="246850" y="15460"/>
                </a:lnTo>
                <a:lnTo>
                  <a:pt x="247017" y="15516"/>
                </a:lnTo>
                <a:lnTo>
                  <a:pt x="247073" y="15683"/>
                </a:lnTo>
                <a:lnTo>
                  <a:pt x="247129" y="15851"/>
                </a:lnTo>
                <a:lnTo>
                  <a:pt x="247073" y="16018"/>
                </a:lnTo>
                <a:lnTo>
                  <a:pt x="247017" y="16185"/>
                </a:lnTo>
                <a:lnTo>
                  <a:pt x="246850" y="16241"/>
                </a:lnTo>
                <a:lnTo>
                  <a:pt x="246683" y="16297"/>
                </a:lnTo>
                <a:lnTo>
                  <a:pt x="246515" y="16241"/>
                </a:lnTo>
                <a:lnTo>
                  <a:pt x="246348" y="16185"/>
                </a:lnTo>
                <a:lnTo>
                  <a:pt x="246292" y="16018"/>
                </a:lnTo>
                <a:lnTo>
                  <a:pt x="246236" y="15851"/>
                </a:lnTo>
                <a:lnTo>
                  <a:pt x="246292" y="15683"/>
                </a:lnTo>
                <a:lnTo>
                  <a:pt x="246348" y="15516"/>
                </a:lnTo>
                <a:lnTo>
                  <a:pt x="246515" y="15460"/>
                </a:lnTo>
                <a:lnTo>
                  <a:pt x="246683" y="15404"/>
                </a:lnTo>
                <a:close/>
                <a:moveTo>
                  <a:pt x="142875" y="15627"/>
                </a:moveTo>
                <a:lnTo>
                  <a:pt x="143042" y="15683"/>
                </a:lnTo>
                <a:lnTo>
                  <a:pt x="143210" y="15739"/>
                </a:lnTo>
                <a:lnTo>
                  <a:pt x="143266" y="15906"/>
                </a:lnTo>
                <a:lnTo>
                  <a:pt x="143321" y="16074"/>
                </a:lnTo>
                <a:lnTo>
                  <a:pt x="143266" y="16241"/>
                </a:lnTo>
                <a:lnTo>
                  <a:pt x="143210" y="16409"/>
                </a:lnTo>
                <a:lnTo>
                  <a:pt x="143042" y="16464"/>
                </a:lnTo>
                <a:lnTo>
                  <a:pt x="142875" y="16520"/>
                </a:lnTo>
                <a:lnTo>
                  <a:pt x="142708" y="16464"/>
                </a:lnTo>
                <a:lnTo>
                  <a:pt x="142540" y="16409"/>
                </a:lnTo>
                <a:lnTo>
                  <a:pt x="142484" y="16241"/>
                </a:lnTo>
                <a:lnTo>
                  <a:pt x="142429" y="16074"/>
                </a:lnTo>
                <a:lnTo>
                  <a:pt x="142484" y="15906"/>
                </a:lnTo>
                <a:lnTo>
                  <a:pt x="142540" y="15739"/>
                </a:lnTo>
                <a:lnTo>
                  <a:pt x="142708" y="15683"/>
                </a:lnTo>
                <a:lnTo>
                  <a:pt x="142875" y="15627"/>
                </a:lnTo>
                <a:close/>
                <a:moveTo>
                  <a:pt x="125685" y="17413"/>
                </a:moveTo>
                <a:lnTo>
                  <a:pt x="125853" y="17469"/>
                </a:lnTo>
                <a:lnTo>
                  <a:pt x="126020" y="17525"/>
                </a:lnTo>
                <a:lnTo>
                  <a:pt x="126076" y="17692"/>
                </a:lnTo>
                <a:lnTo>
                  <a:pt x="126132" y="17860"/>
                </a:lnTo>
                <a:lnTo>
                  <a:pt x="126076" y="18027"/>
                </a:lnTo>
                <a:lnTo>
                  <a:pt x="126020" y="18195"/>
                </a:lnTo>
                <a:lnTo>
                  <a:pt x="125853" y="18250"/>
                </a:lnTo>
                <a:lnTo>
                  <a:pt x="125685" y="18306"/>
                </a:lnTo>
                <a:lnTo>
                  <a:pt x="125518" y="18250"/>
                </a:lnTo>
                <a:lnTo>
                  <a:pt x="125350" y="18195"/>
                </a:lnTo>
                <a:lnTo>
                  <a:pt x="125295" y="18027"/>
                </a:lnTo>
                <a:lnTo>
                  <a:pt x="125239" y="17860"/>
                </a:lnTo>
                <a:lnTo>
                  <a:pt x="125295" y="17692"/>
                </a:lnTo>
                <a:lnTo>
                  <a:pt x="125350" y="17525"/>
                </a:lnTo>
                <a:lnTo>
                  <a:pt x="125518" y="17469"/>
                </a:lnTo>
                <a:lnTo>
                  <a:pt x="125685" y="17413"/>
                </a:lnTo>
                <a:close/>
                <a:moveTo>
                  <a:pt x="73670" y="17636"/>
                </a:moveTo>
                <a:lnTo>
                  <a:pt x="73837" y="17692"/>
                </a:lnTo>
                <a:lnTo>
                  <a:pt x="74005" y="17748"/>
                </a:lnTo>
                <a:lnTo>
                  <a:pt x="74061" y="17915"/>
                </a:lnTo>
                <a:lnTo>
                  <a:pt x="74116" y="18083"/>
                </a:lnTo>
                <a:lnTo>
                  <a:pt x="74061" y="18250"/>
                </a:lnTo>
                <a:lnTo>
                  <a:pt x="74005" y="18418"/>
                </a:lnTo>
                <a:lnTo>
                  <a:pt x="73837" y="18474"/>
                </a:lnTo>
                <a:lnTo>
                  <a:pt x="73670" y="18529"/>
                </a:lnTo>
                <a:lnTo>
                  <a:pt x="73502" y="18474"/>
                </a:lnTo>
                <a:lnTo>
                  <a:pt x="73335" y="18418"/>
                </a:lnTo>
                <a:lnTo>
                  <a:pt x="73279" y="18250"/>
                </a:lnTo>
                <a:lnTo>
                  <a:pt x="73223" y="18083"/>
                </a:lnTo>
                <a:lnTo>
                  <a:pt x="73279" y="17915"/>
                </a:lnTo>
                <a:lnTo>
                  <a:pt x="73335" y="17748"/>
                </a:lnTo>
                <a:lnTo>
                  <a:pt x="73502" y="17692"/>
                </a:lnTo>
                <a:lnTo>
                  <a:pt x="73670" y="17636"/>
                </a:lnTo>
                <a:close/>
                <a:moveTo>
                  <a:pt x="21543" y="17971"/>
                </a:moveTo>
                <a:lnTo>
                  <a:pt x="21710" y="18027"/>
                </a:lnTo>
                <a:lnTo>
                  <a:pt x="21878" y="18083"/>
                </a:lnTo>
                <a:lnTo>
                  <a:pt x="21934" y="18250"/>
                </a:lnTo>
                <a:lnTo>
                  <a:pt x="21989" y="18418"/>
                </a:lnTo>
                <a:lnTo>
                  <a:pt x="21934" y="18585"/>
                </a:lnTo>
                <a:lnTo>
                  <a:pt x="21878" y="18753"/>
                </a:lnTo>
                <a:lnTo>
                  <a:pt x="21710" y="18808"/>
                </a:lnTo>
                <a:lnTo>
                  <a:pt x="21543" y="18864"/>
                </a:lnTo>
                <a:lnTo>
                  <a:pt x="21375" y="18808"/>
                </a:lnTo>
                <a:lnTo>
                  <a:pt x="21208" y="18753"/>
                </a:lnTo>
                <a:lnTo>
                  <a:pt x="21152" y="18585"/>
                </a:lnTo>
                <a:lnTo>
                  <a:pt x="21096" y="18418"/>
                </a:lnTo>
                <a:lnTo>
                  <a:pt x="21152" y="18250"/>
                </a:lnTo>
                <a:lnTo>
                  <a:pt x="21208" y="18083"/>
                </a:lnTo>
                <a:lnTo>
                  <a:pt x="21375" y="18027"/>
                </a:lnTo>
                <a:lnTo>
                  <a:pt x="21543" y="17971"/>
                </a:lnTo>
                <a:close/>
                <a:moveTo>
                  <a:pt x="229716" y="22101"/>
                </a:moveTo>
                <a:lnTo>
                  <a:pt x="229884" y="22157"/>
                </a:lnTo>
                <a:lnTo>
                  <a:pt x="230051" y="22213"/>
                </a:lnTo>
                <a:lnTo>
                  <a:pt x="230107" y="22380"/>
                </a:lnTo>
                <a:lnTo>
                  <a:pt x="230163" y="22548"/>
                </a:lnTo>
                <a:lnTo>
                  <a:pt x="230107" y="22715"/>
                </a:lnTo>
                <a:lnTo>
                  <a:pt x="230051" y="22883"/>
                </a:lnTo>
                <a:lnTo>
                  <a:pt x="229884" y="22938"/>
                </a:lnTo>
                <a:lnTo>
                  <a:pt x="229716" y="22994"/>
                </a:lnTo>
                <a:lnTo>
                  <a:pt x="229549" y="22938"/>
                </a:lnTo>
                <a:lnTo>
                  <a:pt x="229381" y="22883"/>
                </a:lnTo>
                <a:lnTo>
                  <a:pt x="229326" y="22715"/>
                </a:lnTo>
                <a:lnTo>
                  <a:pt x="229270" y="22548"/>
                </a:lnTo>
                <a:lnTo>
                  <a:pt x="229326" y="22380"/>
                </a:lnTo>
                <a:lnTo>
                  <a:pt x="229381" y="22213"/>
                </a:lnTo>
                <a:lnTo>
                  <a:pt x="229549" y="22157"/>
                </a:lnTo>
                <a:lnTo>
                  <a:pt x="229716" y="22101"/>
                </a:lnTo>
                <a:close/>
                <a:moveTo>
                  <a:pt x="194890" y="25450"/>
                </a:moveTo>
                <a:lnTo>
                  <a:pt x="195058" y="25506"/>
                </a:lnTo>
                <a:lnTo>
                  <a:pt x="195225" y="25562"/>
                </a:lnTo>
                <a:lnTo>
                  <a:pt x="195281" y="25729"/>
                </a:lnTo>
                <a:lnTo>
                  <a:pt x="195337" y="25896"/>
                </a:lnTo>
                <a:lnTo>
                  <a:pt x="195281" y="26064"/>
                </a:lnTo>
                <a:lnTo>
                  <a:pt x="195225" y="26231"/>
                </a:lnTo>
                <a:lnTo>
                  <a:pt x="195058" y="26287"/>
                </a:lnTo>
                <a:lnTo>
                  <a:pt x="194890" y="26343"/>
                </a:lnTo>
                <a:lnTo>
                  <a:pt x="194723" y="26287"/>
                </a:lnTo>
                <a:lnTo>
                  <a:pt x="194556" y="26231"/>
                </a:lnTo>
                <a:lnTo>
                  <a:pt x="194500" y="26064"/>
                </a:lnTo>
                <a:lnTo>
                  <a:pt x="194444" y="25896"/>
                </a:lnTo>
                <a:lnTo>
                  <a:pt x="194500" y="25729"/>
                </a:lnTo>
                <a:lnTo>
                  <a:pt x="194556" y="25562"/>
                </a:lnTo>
                <a:lnTo>
                  <a:pt x="194723" y="25506"/>
                </a:lnTo>
                <a:lnTo>
                  <a:pt x="194890" y="25450"/>
                </a:lnTo>
                <a:close/>
                <a:moveTo>
                  <a:pt x="4465" y="26789"/>
                </a:moveTo>
                <a:lnTo>
                  <a:pt x="4632" y="26845"/>
                </a:lnTo>
                <a:lnTo>
                  <a:pt x="4800" y="26901"/>
                </a:lnTo>
                <a:lnTo>
                  <a:pt x="4856" y="27068"/>
                </a:lnTo>
                <a:lnTo>
                  <a:pt x="4911" y="27236"/>
                </a:lnTo>
                <a:lnTo>
                  <a:pt x="4856" y="27403"/>
                </a:lnTo>
                <a:lnTo>
                  <a:pt x="4800" y="27571"/>
                </a:lnTo>
                <a:lnTo>
                  <a:pt x="4632" y="27627"/>
                </a:lnTo>
                <a:lnTo>
                  <a:pt x="4465" y="27682"/>
                </a:lnTo>
                <a:lnTo>
                  <a:pt x="4297" y="27627"/>
                </a:lnTo>
                <a:lnTo>
                  <a:pt x="4130" y="27571"/>
                </a:lnTo>
                <a:lnTo>
                  <a:pt x="4074" y="27403"/>
                </a:lnTo>
                <a:lnTo>
                  <a:pt x="4018" y="27236"/>
                </a:lnTo>
                <a:lnTo>
                  <a:pt x="4074" y="27068"/>
                </a:lnTo>
                <a:lnTo>
                  <a:pt x="4130" y="26901"/>
                </a:lnTo>
                <a:lnTo>
                  <a:pt x="4297" y="26845"/>
                </a:lnTo>
                <a:lnTo>
                  <a:pt x="4465" y="26789"/>
                </a:lnTo>
                <a:close/>
                <a:moveTo>
                  <a:pt x="108272" y="29915"/>
                </a:moveTo>
                <a:lnTo>
                  <a:pt x="108440" y="29971"/>
                </a:lnTo>
                <a:lnTo>
                  <a:pt x="108607" y="30026"/>
                </a:lnTo>
                <a:lnTo>
                  <a:pt x="108663" y="30194"/>
                </a:lnTo>
                <a:lnTo>
                  <a:pt x="108719" y="30361"/>
                </a:lnTo>
                <a:lnTo>
                  <a:pt x="108663" y="30529"/>
                </a:lnTo>
                <a:lnTo>
                  <a:pt x="108607" y="30696"/>
                </a:lnTo>
                <a:lnTo>
                  <a:pt x="108440" y="30752"/>
                </a:lnTo>
                <a:lnTo>
                  <a:pt x="108272" y="30808"/>
                </a:lnTo>
                <a:lnTo>
                  <a:pt x="108105" y="30752"/>
                </a:lnTo>
                <a:lnTo>
                  <a:pt x="107938" y="30696"/>
                </a:lnTo>
                <a:lnTo>
                  <a:pt x="107882" y="30529"/>
                </a:lnTo>
                <a:lnTo>
                  <a:pt x="107826" y="30361"/>
                </a:lnTo>
                <a:lnTo>
                  <a:pt x="107882" y="30194"/>
                </a:lnTo>
                <a:lnTo>
                  <a:pt x="107938" y="30026"/>
                </a:lnTo>
                <a:lnTo>
                  <a:pt x="108105" y="29971"/>
                </a:lnTo>
                <a:lnTo>
                  <a:pt x="108272" y="29915"/>
                </a:lnTo>
                <a:close/>
                <a:moveTo>
                  <a:pt x="212080" y="32147"/>
                </a:moveTo>
                <a:lnTo>
                  <a:pt x="212248" y="32203"/>
                </a:lnTo>
                <a:lnTo>
                  <a:pt x="212415" y="32259"/>
                </a:lnTo>
                <a:lnTo>
                  <a:pt x="212471" y="32426"/>
                </a:lnTo>
                <a:lnTo>
                  <a:pt x="212527" y="32594"/>
                </a:lnTo>
                <a:lnTo>
                  <a:pt x="212471" y="32761"/>
                </a:lnTo>
                <a:lnTo>
                  <a:pt x="212415" y="32928"/>
                </a:lnTo>
                <a:lnTo>
                  <a:pt x="212248" y="32984"/>
                </a:lnTo>
                <a:lnTo>
                  <a:pt x="212080" y="33040"/>
                </a:lnTo>
                <a:lnTo>
                  <a:pt x="211913" y="32984"/>
                </a:lnTo>
                <a:lnTo>
                  <a:pt x="211745" y="32928"/>
                </a:lnTo>
                <a:lnTo>
                  <a:pt x="211689" y="32761"/>
                </a:lnTo>
                <a:lnTo>
                  <a:pt x="211634" y="32594"/>
                </a:lnTo>
                <a:lnTo>
                  <a:pt x="211689" y="32426"/>
                </a:lnTo>
                <a:lnTo>
                  <a:pt x="211745" y="32259"/>
                </a:lnTo>
                <a:lnTo>
                  <a:pt x="211913" y="32203"/>
                </a:lnTo>
                <a:lnTo>
                  <a:pt x="212080" y="32147"/>
                </a:lnTo>
                <a:close/>
                <a:moveTo>
                  <a:pt x="56257" y="36389"/>
                </a:moveTo>
                <a:lnTo>
                  <a:pt x="56424" y="36445"/>
                </a:lnTo>
                <a:lnTo>
                  <a:pt x="56592" y="36500"/>
                </a:lnTo>
                <a:lnTo>
                  <a:pt x="56648" y="36668"/>
                </a:lnTo>
                <a:lnTo>
                  <a:pt x="56704" y="36835"/>
                </a:lnTo>
                <a:lnTo>
                  <a:pt x="56648" y="37003"/>
                </a:lnTo>
                <a:lnTo>
                  <a:pt x="56592" y="37170"/>
                </a:lnTo>
                <a:lnTo>
                  <a:pt x="56424" y="37226"/>
                </a:lnTo>
                <a:lnTo>
                  <a:pt x="56257" y="37282"/>
                </a:lnTo>
                <a:lnTo>
                  <a:pt x="56090" y="37226"/>
                </a:lnTo>
                <a:lnTo>
                  <a:pt x="55922" y="37170"/>
                </a:lnTo>
                <a:lnTo>
                  <a:pt x="55866" y="37003"/>
                </a:lnTo>
                <a:lnTo>
                  <a:pt x="55811" y="36835"/>
                </a:lnTo>
                <a:lnTo>
                  <a:pt x="55866" y="36668"/>
                </a:lnTo>
                <a:lnTo>
                  <a:pt x="55922" y="36500"/>
                </a:lnTo>
                <a:lnTo>
                  <a:pt x="56090" y="36445"/>
                </a:lnTo>
                <a:lnTo>
                  <a:pt x="56257" y="36389"/>
                </a:lnTo>
                <a:close/>
                <a:moveTo>
                  <a:pt x="39067" y="39291"/>
                </a:moveTo>
                <a:lnTo>
                  <a:pt x="39235" y="39347"/>
                </a:lnTo>
                <a:lnTo>
                  <a:pt x="39402" y="39403"/>
                </a:lnTo>
                <a:lnTo>
                  <a:pt x="39458" y="39570"/>
                </a:lnTo>
                <a:lnTo>
                  <a:pt x="39514" y="39737"/>
                </a:lnTo>
                <a:lnTo>
                  <a:pt x="39458" y="39905"/>
                </a:lnTo>
                <a:lnTo>
                  <a:pt x="39402" y="40072"/>
                </a:lnTo>
                <a:lnTo>
                  <a:pt x="39235" y="40128"/>
                </a:lnTo>
                <a:lnTo>
                  <a:pt x="39067" y="40184"/>
                </a:lnTo>
                <a:lnTo>
                  <a:pt x="38900" y="40128"/>
                </a:lnTo>
                <a:lnTo>
                  <a:pt x="38733" y="40072"/>
                </a:lnTo>
                <a:lnTo>
                  <a:pt x="38677" y="39905"/>
                </a:lnTo>
                <a:lnTo>
                  <a:pt x="38621" y="39737"/>
                </a:lnTo>
                <a:lnTo>
                  <a:pt x="38677" y="39570"/>
                </a:lnTo>
                <a:lnTo>
                  <a:pt x="38733" y="39403"/>
                </a:lnTo>
                <a:lnTo>
                  <a:pt x="38900" y="39347"/>
                </a:lnTo>
                <a:lnTo>
                  <a:pt x="39067" y="39291"/>
                </a:lnTo>
                <a:close/>
                <a:moveTo>
                  <a:pt x="160288" y="0"/>
                </a:moveTo>
                <a:lnTo>
                  <a:pt x="160009" y="56"/>
                </a:lnTo>
                <a:lnTo>
                  <a:pt x="159841" y="224"/>
                </a:lnTo>
                <a:lnTo>
                  <a:pt x="159674" y="391"/>
                </a:lnTo>
                <a:lnTo>
                  <a:pt x="159618" y="670"/>
                </a:lnTo>
                <a:lnTo>
                  <a:pt x="159674" y="893"/>
                </a:lnTo>
                <a:lnTo>
                  <a:pt x="143266" y="15571"/>
                </a:lnTo>
                <a:lnTo>
                  <a:pt x="143098" y="15460"/>
                </a:lnTo>
                <a:lnTo>
                  <a:pt x="142875" y="15404"/>
                </a:lnTo>
                <a:lnTo>
                  <a:pt x="142652" y="15460"/>
                </a:lnTo>
                <a:lnTo>
                  <a:pt x="142429" y="15571"/>
                </a:lnTo>
                <a:lnTo>
                  <a:pt x="142317" y="15739"/>
                </a:lnTo>
                <a:lnTo>
                  <a:pt x="142205" y="15906"/>
                </a:lnTo>
                <a:lnTo>
                  <a:pt x="126299" y="17581"/>
                </a:lnTo>
                <a:lnTo>
                  <a:pt x="126188" y="17413"/>
                </a:lnTo>
                <a:lnTo>
                  <a:pt x="126020" y="17302"/>
                </a:lnTo>
                <a:lnTo>
                  <a:pt x="125853" y="17190"/>
                </a:lnTo>
                <a:lnTo>
                  <a:pt x="125685" y="17190"/>
                </a:lnTo>
                <a:lnTo>
                  <a:pt x="125406" y="17246"/>
                </a:lnTo>
                <a:lnTo>
                  <a:pt x="125239" y="17413"/>
                </a:lnTo>
                <a:lnTo>
                  <a:pt x="125071" y="17581"/>
                </a:lnTo>
                <a:lnTo>
                  <a:pt x="125016" y="17860"/>
                </a:lnTo>
                <a:lnTo>
                  <a:pt x="125016" y="18027"/>
                </a:lnTo>
                <a:lnTo>
                  <a:pt x="108775" y="29915"/>
                </a:lnTo>
                <a:lnTo>
                  <a:pt x="108552" y="29747"/>
                </a:lnTo>
                <a:lnTo>
                  <a:pt x="108272" y="29691"/>
                </a:lnTo>
                <a:lnTo>
                  <a:pt x="107993" y="29747"/>
                </a:lnTo>
                <a:lnTo>
                  <a:pt x="107770" y="29915"/>
                </a:lnTo>
                <a:lnTo>
                  <a:pt x="91473" y="12781"/>
                </a:lnTo>
                <a:lnTo>
                  <a:pt x="91529" y="12502"/>
                </a:lnTo>
                <a:lnTo>
                  <a:pt x="91473" y="12223"/>
                </a:lnTo>
                <a:lnTo>
                  <a:pt x="91306" y="12055"/>
                </a:lnTo>
                <a:lnTo>
                  <a:pt x="91139" y="11888"/>
                </a:lnTo>
                <a:lnTo>
                  <a:pt x="90860" y="11832"/>
                </a:lnTo>
                <a:lnTo>
                  <a:pt x="90581" y="11888"/>
                </a:lnTo>
                <a:lnTo>
                  <a:pt x="90413" y="12055"/>
                </a:lnTo>
                <a:lnTo>
                  <a:pt x="90246" y="12223"/>
                </a:lnTo>
                <a:lnTo>
                  <a:pt x="90190" y="12502"/>
                </a:lnTo>
                <a:lnTo>
                  <a:pt x="74172" y="17636"/>
                </a:lnTo>
                <a:lnTo>
                  <a:pt x="73949" y="17469"/>
                </a:lnTo>
                <a:lnTo>
                  <a:pt x="73837" y="17413"/>
                </a:lnTo>
                <a:lnTo>
                  <a:pt x="73670" y="17413"/>
                </a:lnTo>
                <a:lnTo>
                  <a:pt x="73391" y="17469"/>
                </a:lnTo>
                <a:lnTo>
                  <a:pt x="73223" y="17636"/>
                </a:lnTo>
                <a:lnTo>
                  <a:pt x="73056" y="17804"/>
                </a:lnTo>
                <a:lnTo>
                  <a:pt x="73000" y="18083"/>
                </a:lnTo>
                <a:lnTo>
                  <a:pt x="73056" y="18362"/>
                </a:lnTo>
                <a:lnTo>
                  <a:pt x="56759" y="36389"/>
                </a:lnTo>
                <a:lnTo>
                  <a:pt x="56536" y="36221"/>
                </a:lnTo>
                <a:lnTo>
                  <a:pt x="56257" y="36165"/>
                </a:lnTo>
                <a:lnTo>
                  <a:pt x="55978" y="36221"/>
                </a:lnTo>
                <a:lnTo>
                  <a:pt x="55811" y="36389"/>
                </a:lnTo>
                <a:lnTo>
                  <a:pt x="55643" y="36556"/>
                </a:lnTo>
                <a:lnTo>
                  <a:pt x="55587" y="36835"/>
                </a:lnTo>
                <a:lnTo>
                  <a:pt x="55587" y="36947"/>
                </a:lnTo>
                <a:lnTo>
                  <a:pt x="39737" y="39626"/>
                </a:lnTo>
                <a:lnTo>
                  <a:pt x="39737" y="39737"/>
                </a:lnTo>
                <a:lnTo>
                  <a:pt x="39681" y="39458"/>
                </a:lnTo>
                <a:lnTo>
                  <a:pt x="39514" y="39291"/>
                </a:lnTo>
                <a:lnTo>
                  <a:pt x="39346" y="39123"/>
                </a:lnTo>
                <a:lnTo>
                  <a:pt x="39067" y="39068"/>
                </a:lnTo>
                <a:lnTo>
                  <a:pt x="38844" y="39123"/>
                </a:lnTo>
                <a:lnTo>
                  <a:pt x="38621" y="39235"/>
                </a:lnTo>
                <a:lnTo>
                  <a:pt x="22045" y="18864"/>
                </a:lnTo>
                <a:lnTo>
                  <a:pt x="22157" y="18641"/>
                </a:lnTo>
                <a:lnTo>
                  <a:pt x="22213" y="18418"/>
                </a:lnTo>
                <a:lnTo>
                  <a:pt x="22157" y="18139"/>
                </a:lnTo>
                <a:lnTo>
                  <a:pt x="21989" y="17971"/>
                </a:lnTo>
                <a:lnTo>
                  <a:pt x="21822" y="17804"/>
                </a:lnTo>
                <a:lnTo>
                  <a:pt x="21543" y="17748"/>
                </a:lnTo>
                <a:lnTo>
                  <a:pt x="21264" y="17804"/>
                </a:lnTo>
                <a:lnTo>
                  <a:pt x="21096" y="17971"/>
                </a:lnTo>
                <a:lnTo>
                  <a:pt x="20929" y="18139"/>
                </a:lnTo>
                <a:lnTo>
                  <a:pt x="20873" y="18418"/>
                </a:lnTo>
                <a:lnTo>
                  <a:pt x="20929" y="18641"/>
                </a:lnTo>
                <a:lnTo>
                  <a:pt x="4967" y="26789"/>
                </a:lnTo>
                <a:lnTo>
                  <a:pt x="4744" y="26622"/>
                </a:lnTo>
                <a:lnTo>
                  <a:pt x="4465" y="26566"/>
                </a:lnTo>
                <a:lnTo>
                  <a:pt x="4242" y="26622"/>
                </a:lnTo>
                <a:lnTo>
                  <a:pt x="4018" y="26734"/>
                </a:lnTo>
                <a:lnTo>
                  <a:pt x="0" y="24948"/>
                </a:lnTo>
                <a:lnTo>
                  <a:pt x="0" y="25171"/>
                </a:lnTo>
                <a:lnTo>
                  <a:pt x="3851" y="26901"/>
                </a:lnTo>
                <a:lnTo>
                  <a:pt x="3795" y="27068"/>
                </a:lnTo>
                <a:lnTo>
                  <a:pt x="3795" y="27236"/>
                </a:lnTo>
                <a:lnTo>
                  <a:pt x="3851" y="27515"/>
                </a:lnTo>
                <a:lnTo>
                  <a:pt x="4018" y="27682"/>
                </a:lnTo>
                <a:lnTo>
                  <a:pt x="4186" y="27850"/>
                </a:lnTo>
                <a:lnTo>
                  <a:pt x="4465" y="27906"/>
                </a:lnTo>
                <a:lnTo>
                  <a:pt x="4744" y="27850"/>
                </a:lnTo>
                <a:lnTo>
                  <a:pt x="4911" y="27682"/>
                </a:lnTo>
                <a:lnTo>
                  <a:pt x="5079" y="27515"/>
                </a:lnTo>
                <a:lnTo>
                  <a:pt x="5135" y="27236"/>
                </a:lnTo>
                <a:lnTo>
                  <a:pt x="5079" y="27013"/>
                </a:lnTo>
                <a:lnTo>
                  <a:pt x="20985" y="18808"/>
                </a:lnTo>
                <a:lnTo>
                  <a:pt x="21096" y="18920"/>
                </a:lnTo>
                <a:lnTo>
                  <a:pt x="21264" y="19032"/>
                </a:lnTo>
                <a:lnTo>
                  <a:pt x="21375" y="19088"/>
                </a:lnTo>
                <a:lnTo>
                  <a:pt x="21710" y="19088"/>
                </a:lnTo>
                <a:lnTo>
                  <a:pt x="21878" y="18976"/>
                </a:lnTo>
                <a:lnTo>
                  <a:pt x="38453" y="39458"/>
                </a:lnTo>
                <a:lnTo>
                  <a:pt x="38398" y="39570"/>
                </a:lnTo>
                <a:lnTo>
                  <a:pt x="38398" y="39737"/>
                </a:lnTo>
                <a:lnTo>
                  <a:pt x="38453" y="40016"/>
                </a:lnTo>
                <a:lnTo>
                  <a:pt x="38621" y="40184"/>
                </a:lnTo>
                <a:lnTo>
                  <a:pt x="38788" y="40351"/>
                </a:lnTo>
                <a:lnTo>
                  <a:pt x="39067" y="40407"/>
                </a:lnTo>
                <a:lnTo>
                  <a:pt x="39291" y="40351"/>
                </a:lnTo>
                <a:lnTo>
                  <a:pt x="39514" y="40240"/>
                </a:lnTo>
                <a:lnTo>
                  <a:pt x="39625" y="40072"/>
                </a:lnTo>
                <a:lnTo>
                  <a:pt x="39737" y="39849"/>
                </a:lnTo>
                <a:lnTo>
                  <a:pt x="55699" y="37170"/>
                </a:lnTo>
                <a:lnTo>
                  <a:pt x="55811" y="37282"/>
                </a:lnTo>
                <a:lnTo>
                  <a:pt x="55922" y="37393"/>
                </a:lnTo>
                <a:lnTo>
                  <a:pt x="56090" y="37505"/>
                </a:lnTo>
                <a:lnTo>
                  <a:pt x="56257" y="37505"/>
                </a:lnTo>
                <a:lnTo>
                  <a:pt x="56536" y="37449"/>
                </a:lnTo>
                <a:lnTo>
                  <a:pt x="56704" y="37282"/>
                </a:lnTo>
                <a:lnTo>
                  <a:pt x="56871" y="37114"/>
                </a:lnTo>
                <a:lnTo>
                  <a:pt x="56927" y="36835"/>
                </a:lnTo>
                <a:lnTo>
                  <a:pt x="56871" y="36556"/>
                </a:lnTo>
                <a:lnTo>
                  <a:pt x="73168" y="18529"/>
                </a:lnTo>
                <a:lnTo>
                  <a:pt x="73391" y="18697"/>
                </a:lnTo>
                <a:lnTo>
                  <a:pt x="73670" y="18753"/>
                </a:lnTo>
                <a:lnTo>
                  <a:pt x="73949" y="18697"/>
                </a:lnTo>
                <a:lnTo>
                  <a:pt x="74116" y="18529"/>
                </a:lnTo>
                <a:lnTo>
                  <a:pt x="74284" y="18362"/>
                </a:lnTo>
                <a:lnTo>
                  <a:pt x="74340" y="18083"/>
                </a:lnTo>
                <a:lnTo>
                  <a:pt x="74284" y="17860"/>
                </a:lnTo>
                <a:lnTo>
                  <a:pt x="90246" y="12725"/>
                </a:lnTo>
                <a:lnTo>
                  <a:pt x="90357" y="12893"/>
                </a:lnTo>
                <a:lnTo>
                  <a:pt x="90469" y="13060"/>
                </a:lnTo>
                <a:lnTo>
                  <a:pt x="90636" y="13116"/>
                </a:lnTo>
                <a:lnTo>
                  <a:pt x="90860" y="13172"/>
                </a:lnTo>
                <a:lnTo>
                  <a:pt x="91139" y="13116"/>
                </a:lnTo>
                <a:lnTo>
                  <a:pt x="91362" y="12948"/>
                </a:lnTo>
                <a:lnTo>
                  <a:pt x="107659" y="30082"/>
                </a:lnTo>
                <a:lnTo>
                  <a:pt x="107603" y="30361"/>
                </a:lnTo>
                <a:lnTo>
                  <a:pt x="107659" y="30640"/>
                </a:lnTo>
                <a:lnTo>
                  <a:pt x="107826" y="30808"/>
                </a:lnTo>
                <a:lnTo>
                  <a:pt x="107993" y="30975"/>
                </a:lnTo>
                <a:lnTo>
                  <a:pt x="108272" y="31031"/>
                </a:lnTo>
                <a:lnTo>
                  <a:pt x="108552" y="30975"/>
                </a:lnTo>
                <a:lnTo>
                  <a:pt x="108719" y="30808"/>
                </a:lnTo>
                <a:lnTo>
                  <a:pt x="108886" y="30640"/>
                </a:lnTo>
                <a:lnTo>
                  <a:pt x="108942" y="30361"/>
                </a:lnTo>
                <a:lnTo>
                  <a:pt x="108886" y="30082"/>
                </a:lnTo>
                <a:lnTo>
                  <a:pt x="125127" y="18195"/>
                </a:lnTo>
                <a:lnTo>
                  <a:pt x="125239" y="18362"/>
                </a:lnTo>
                <a:lnTo>
                  <a:pt x="125350" y="18418"/>
                </a:lnTo>
                <a:lnTo>
                  <a:pt x="125518" y="18529"/>
                </a:lnTo>
                <a:lnTo>
                  <a:pt x="125685" y="18529"/>
                </a:lnTo>
                <a:lnTo>
                  <a:pt x="125964" y="18474"/>
                </a:lnTo>
                <a:lnTo>
                  <a:pt x="126132" y="18306"/>
                </a:lnTo>
                <a:lnTo>
                  <a:pt x="126299" y="18139"/>
                </a:lnTo>
                <a:lnTo>
                  <a:pt x="126355" y="17860"/>
                </a:lnTo>
                <a:lnTo>
                  <a:pt x="126355" y="17804"/>
                </a:lnTo>
                <a:lnTo>
                  <a:pt x="142205" y="16130"/>
                </a:lnTo>
                <a:lnTo>
                  <a:pt x="142261" y="16409"/>
                </a:lnTo>
                <a:lnTo>
                  <a:pt x="142429" y="16576"/>
                </a:lnTo>
                <a:lnTo>
                  <a:pt x="142652" y="16688"/>
                </a:lnTo>
                <a:lnTo>
                  <a:pt x="142875" y="16743"/>
                </a:lnTo>
                <a:lnTo>
                  <a:pt x="143154" y="16688"/>
                </a:lnTo>
                <a:lnTo>
                  <a:pt x="143321" y="16520"/>
                </a:lnTo>
                <a:lnTo>
                  <a:pt x="143489" y="16353"/>
                </a:lnTo>
                <a:lnTo>
                  <a:pt x="143545" y="16074"/>
                </a:lnTo>
                <a:lnTo>
                  <a:pt x="143489" y="15906"/>
                </a:lnTo>
                <a:lnTo>
                  <a:pt x="143433" y="15683"/>
                </a:lnTo>
                <a:lnTo>
                  <a:pt x="159786" y="1061"/>
                </a:lnTo>
                <a:lnTo>
                  <a:pt x="160009" y="1284"/>
                </a:lnTo>
                <a:lnTo>
                  <a:pt x="160120" y="1340"/>
                </a:lnTo>
                <a:lnTo>
                  <a:pt x="160288" y="1340"/>
                </a:lnTo>
                <a:lnTo>
                  <a:pt x="160511" y="1284"/>
                </a:lnTo>
                <a:lnTo>
                  <a:pt x="160679" y="1228"/>
                </a:lnTo>
                <a:lnTo>
                  <a:pt x="160790" y="1117"/>
                </a:lnTo>
                <a:lnTo>
                  <a:pt x="160902" y="949"/>
                </a:lnTo>
                <a:lnTo>
                  <a:pt x="177031" y="6530"/>
                </a:lnTo>
                <a:lnTo>
                  <a:pt x="177031" y="6698"/>
                </a:lnTo>
                <a:lnTo>
                  <a:pt x="177087" y="6977"/>
                </a:lnTo>
                <a:lnTo>
                  <a:pt x="177254" y="7144"/>
                </a:lnTo>
                <a:lnTo>
                  <a:pt x="177422" y="7312"/>
                </a:lnTo>
                <a:lnTo>
                  <a:pt x="177701" y="7367"/>
                </a:lnTo>
                <a:lnTo>
                  <a:pt x="177868" y="7367"/>
                </a:lnTo>
                <a:lnTo>
                  <a:pt x="178036" y="7256"/>
                </a:lnTo>
                <a:lnTo>
                  <a:pt x="194388" y="25450"/>
                </a:lnTo>
                <a:lnTo>
                  <a:pt x="194277" y="25673"/>
                </a:lnTo>
                <a:lnTo>
                  <a:pt x="194221" y="25896"/>
                </a:lnTo>
                <a:lnTo>
                  <a:pt x="194277" y="26175"/>
                </a:lnTo>
                <a:lnTo>
                  <a:pt x="194444" y="26343"/>
                </a:lnTo>
                <a:lnTo>
                  <a:pt x="194611" y="26510"/>
                </a:lnTo>
                <a:lnTo>
                  <a:pt x="194890" y="26566"/>
                </a:lnTo>
                <a:lnTo>
                  <a:pt x="195058" y="26566"/>
                </a:lnTo>
                <a:lnTo>
                  <a:pt x="195169" y="26510"/>
                </a:lnTo>
                <a:lnTo>
                  <a:pt x="195337" y="26399"/>
                </a:lnTo>
                <a:lnTo>
                  <a:pt x="195449" y="26287"/>
                </a:lnTo>
                <a:lnTo>
                  <a:pt x="211410" y="32538"/>
                </a:lnTo>
                <a:lnTo>
                  <a:pt x="211410" y="32594"/>
                </a:lnTo>
                <a:lnTo>
                  <a:pt x="211466" y="32873"/>
                </a:lnTo>
                <a:lnTo>
                  <a:pt x="211634" y="33040"/>
                </a:lnTo>
                <a:lnTo>
                  <a:pt x="211801" y="33208"/>
                </a:lnTo>
                <a:lnTo>
                  <a:pt x="212080" y="33263"/>
                </a:lnTo>
                <a:lnTo>
                  <a:pt x="212359" y="33208"/>
                </a:lnTo>
                <a:lnTo>
                  <a:pt x="212527" y="33040"/>
                </a:lnTo>
                <a:lnTo>
                  <a:pt x="212694" y="32873"/>
                </a:lnTo>
                <a:lnTo>
                  <a:pt x="212750" y="32594"/>
                </a:lnTo>
                <a:lnTo>
                  <a:pt x="212750" y="32538"/>
                </a:lnTo>
                <a:lnTo>
                  <a:pt x="229214" y="22994"/>
                </a:lnTo>
                <a:lnTo>
                  <a:pt x="229437" y="23162"/>
                </a:lnTo>
                <a:lnTo>
                  <a:pt x="229716" y="23217"/>
                </a:lnTo>
                <a:lnTo>
                  <a:pt x="229995" y="23162"/>
                </a:lnTo>
                <a:lnTo>
                  <a:pt x="230163" y="22994"/>
                </a:lnTo>
                <a:lnTo>
                  <a:pt x="230330" y="22827"/>
                </a:lnTo>
                <a:lnTo>
                  <a:pt x="230386" y="22548"/>
                </a:lnTo>
                <a:lnTo>
                  <a:pt x="230386" y="22492"/>
                </a:lnTo>
                <a:lnTo>
                  <a:pt x="246180" y="16297"/>
                </a:lnTo>
                <a:lnTo>
                  <a:pt x="246404" y="16464"/>
                </a:lnTo>
                <a:lnTo>
                  <a:pt x="246683" y="16520"/>
                </a:lnTo>
                <a:lnTo>
                  <a:pt x="246962" y="16464"/>
                </a:lnTo>
                <a:lnTo>
                  <a:pt x="247129" y="16297"/>
                </a:lnTo>
                <a:lnTo>
                  <a:pt x="247297" y="16130"/>
                </a:lnTo>
                <a:lnTo>
                  <a:pt x="247352" y="15851"/>
                </a:lnTo>
                <a:lnTo>
                  <a:pt x="247297" y="15683"/>
                </a:lnTo>
                <a:lnTo>
                  <a:pt x="263761" y="1507"/>
                </a:lnTo>
                <a:lnTo>
                  <a:pt x="263872" y="1619"/>
                </a:lnTo>
                <a:lnTo>
                  <a:pt x="264040" y="1730"/>
                </a:lnTo>
                <a:lnTo>
                  <a:pt x="264151" y="1786"/>
                </a:lnTo>
                <a:lnTo>
                  <a:pt x="264319" y="1786"/>
                </a:lnTo>
                <a:lnTo>
                  <a:pt x="264542" y="1730"/>
                </a:lnTo>
                <a:lnTo>
                  <a:pt x="264765" y="1619"/>
                </a:lnTo>
                <a:lnTo>
                  <a:pt x="264877" y="1451"/>
                </a:lnTo>
                <a:lnTo>
                  <a:pt x="264988" y="1228"/>
                </a:lnTo>
                <a:lnTo>
                  <a:pt x="280839" y="3237"/>
                </a:lnTo>
                <a:lnTo>
                  <a:pt x="280839" y="3349"/>
                </a:lnTo>
                <a:lnTo>
                  <a:pt x="280894" y="3628"/>
                </a:lnTo>
                <a:lnTo>
                  <a:pt x="281062" y="3795"/>
                </a:lnTo>
                <a:lnTo>
                  <a:pt x="281229" y="3963"/>
                </a:lnTo>
                <a:lnTo>
                  <a:pt x="281508" y="4019"/>
                </a:lnTo>
                <a:lnTo>
                  <a:pt x="281787" y="3963"/>
                </a:lnTo>
                <a:lnTo>
                  <a:pt x="281955" y="3795"/>
                </a:lnTo>
                <a:lnTo>
                  <a:pt x="282122" y="3628"/>
                </a:lnTo>
                <a:lnTo>
                  <a:pt x="282178" y="3349"/>
                </a:lnTo>
                <a:lnTo>
                  <a:pt x="285750" y="3349"/>
                </a:lnTo>
                <a:lnTo>
                  <a:pt x="285750" y="3126"/>
                </a:lnTo>
                <a:lnTo>
                  <a:pt x="282122" y="3126"/>
                </a:lnTo>
                <a:lnTo>
                  <a:pt x="282067" y="2958"/>
                </a:lnTo>
                <a:lnTo>
                  <a:pt x="281899" y="2791"/>
                </a:lnTo>
                <a:lnTo>
                  <a:pt x="281732" y="2735"/>
                </a:lnTo>
                <a:lnTo>
                  <a:pt x="281508" y="2679"/>
                </a:lnTo>
                <a:lnTo>
                  <a:pt x="281341" y="2679"/>
                </a:lnTo>
                <a:lnTo>
                  <a:pt x="281174" y="2791"/>
                </a:lnTo>
                <a:lnTo>
                  <a:pt x="281006" y="2902"/>
                </a:lnTo>
                <a:lnTo>
                  <a:pt x="280894" y="3014"/>
                </a:lnTo>
                <a:lnTo>
                  <a:pt x="264988" y="1005"/>
                </a:lnTo>
                <a:lnTo>
                  <a:pt x="264877" y="782"/>
                </a:lnTo>
                <a:lnTo>
                  <a:pt x="264765" y="614"/>
                </a:lnTo>
                <a:lnTo>
                  <a:pt x="264542" y="503"/>
                </a:lnTo>
                <a:lnTo>
                  <a:pt x="264319" y="447"/>
                </a:lnTo>
                <a:lnTo>
                  <a:pt x="264040" y="503"/>
                </a:lnTo>
                <a:lnTo>
                  <a:pt x="263872" y="670"/>
                </a:lnTo>
                <a:lnTo>
                  <a:pt x="263705" y="838"/>
                </a:lnTo>
                <a:lnTo>
                  <a:pt x="263649" y="1117"/>
                </a:lnTo>
                <a:lnTo>
                  <a:pt x="263705" y="1284"/>
                </a:lnTo>
                <a:lnTo>
                  <a:pt x="247241" y="15460"/>
                </a:lnTo>
                <a:lnTo>
                  <a:pt x="247129" y="15348"/>
                </a:lnTo>
                <a:lnTo>
                  <a:pt x="246962" y="15237"/>
                </a:lnTo>
                <a:lnTo>
                  <a:pt x="246850" y="15181"/>
                </a:lnTo>
                <a:lnTo>
                  <a:pt x="246683" y="15181"/>
                </a:lnTo>
                <a:lnTo>
                  <a:pt x="246404" y="15237"/>
                </a:lnTo>
                <a:lnTo>
                  <a:pt x="246236" y="15404"/>
                </a:lnTo>
                <a:lnTo>
                  <a:pt x="246069" y="15571"/>
                </a:lnTo>
                <a:lnTo>
                  <a:pt x="246013" y="15851"/>
                </a:lnTo>
                <a:lnTo>
                  <a:pt x="246069" y="16130"/>
                </a:lnTo>
                <a:lnTo>
                  <a:pt x="230330" y="22269"/>
                </a:lnTo>
                <a:lnTo>
                  <a:pt x="230219" y="22101"/>
                </a:lnTo>
                <a:lnTo>
                  <a:pt x="230051" y="21990"/>
                </a:lnTo>
                <a:lnTo>
                  <a:pt x="229884" y="21934"/>
                </a:lnTo>
                <a:lnTo>
                  <a:pt x="229716" y="21878"/>
                </a:lnTo>
                <a:lnTo>
                  <a:pt x="229437" y="21934"/>
                </a:lnTo>
                <a:lnTo>
                  <a:pt x="229270" y="22101"/>
                </a:lnTo>
                <a:lnTo>
                  <a:pt x="229102" y="22269"/>
                </a:lnTo>
                <a:lnTo>
                  <a:pt x="229046" y="22548"/>
                </a:lnTo>
                <a:lnTo>
                  <a:pt x="229102" y="22827"/>
                </a:lnTo>
                <a:lnTo>
                  <a:pt x="212694" y="32315"/>
                </a:lnTo>
                <a:lnTo>
                  <a:pt x="212582" y="32147"/>
                </a:lnTo>
                <a:lnTo>
                  <a:pt x="212415" y="32036"/>
                </a:lnTo>
                <a:lnTo>
                  <a:pt x="212248" y="31924"/>
                </a:lnTo>
                <a:lnTo>
                  <a:pt x="212080" y="31924"/>
                </a:lnTo>
                <a:lnTo>
                  <a:pt x="211913" y="31980"/>
                </a:lnTo>
                <a:lnTo>
                  <a:pt x="211745" y="32036"/>
                </a:lnTo>
                <a:lnTo>
                  <a:pt x="211578" y="32147"/>
                </a:lnTo>
                <a:lnTo>
                  <a:pt x="211466" y="32315"/>
                </a:lnTo>
                <a:lnTo>
                  <a:pt x="195504" y="26120"/>
                </a:lnTo>
                <a:lnTo>
                  <a:pt x="195560" y="25896"/>
                </a:lnTo>
                <a:lnTo>
                  <a:pt x="195504" y="25617"/>
                </a:lnTo>
                <a:lnTo>
                  <a:pt x="195337" y="25450"/>
                </a:lnTo>
                <a:lnTo>
                  <a:pt x="195169" y="25282"/>
                </a:lnTo>
                <a:lnTo>
                  <a:pt x="194890" y="25227"/>
                </a:lnTo>
                <a:lnTo>
                  <a:pt x="194723" y="25227"/>
                </a:lnTo>
                <a:lnTo>
                  <a:pt x="194556" y="25338"/>
                </a:lnTo>
                <a:lnTo>
                  <a:pt x="178203" y="7144"/>
                </a:lnTo>
                <a:lnTo>
                  <a:pt x="178315" y="6921"/>
                </a:lnTo>
                <a:lnTo>
                  <a:pt x="178371" y="6698"/>
                </a:lnTo>
                <a:lnTo>
                  <a:pt x="178315" y="6419"/>
                </a:lnTo>
                <a:lnTo>
                  <a:pt x="178147" y="6251"/>
                </a:lnTo>
                <a:lnTo>
                  <a:pt x="177980" y="6084"/>
                </a:lnTo>
                <a:lnTo>
                  <a:pt x="177701" y="6028"/>
                </a:lnTo>
                <a:lnTo>
                  <a:pt x="177533" y="6028"/>
                </a:lnTo>
                <a:lnTo>
                  <a:pt x="177366" y="6084"/>
                </a:lnTo>
                <a:lnTo>
                  <a:pt x="177254" y="6195"/>
                </a:lnTo>
                <a:lnTo>
                  <a:pt x="177143" y="6307"/>
                </a:lnTo>
                <a:lnTo>
                  <a:pt x="160958" y="726"/>
                </a:lnTo>
                <a:lnTo>
                  <a:pt x="160958" y="670"/>
                </a:lnTo>
                <a:lnTo>
                  <a:pt x="160902" y="391"/>
                </a:lnTo>
                <a:lnTo>
                  <a:pt x="160734" y="224"/>
                </a:lnTo>
                <a:lnTo>
                  <a:pt x="160567" y="56"/>
                </a:lnTo>
                <a:lnTo>
                  <a:pt x="160288" y="0"/>
                </a:lnTo>
                <a:close/>
              </a:path>
            </a:pathLst>
          </a:custGeom>
          <a:solidFill>
            <a:srgbClr val="FFFFFF">
              <a:alpha val="3500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48" name="Shape 548"/>
          <p:cNvSpPr txBox="1">
            <a:spLocks noGrp="1"/>
          </p:cNvSpPr>
          <p:nvPr>
            <p:ph type="title"/>
          </p:nvPr>
        </p:nvSpPr>
        <p:spPr>
          <a:xfrm>
            <a:off x="739675" y="401250"/>
            <a:ext cx="7686000" cy="857400"/>
          </a:xfrm>
          <a:prstGeom prst="rect">
            <a:avLst/>
          </a:prstGeom>
        </p:spPr>
        <p:txBody>
          <a:bodyPr spcFirstLastPara="1" wrap="square" lIns="91425" tIns="91425" rIns="91425" bIns="91425" anchor="b" anchorCtr="0"/>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549" name="Shape 549"/>
          <p:cNvSpPr txBox="1">
            <a:spLocks noGrp="1"/>
          </p:cNvSpPr>
          <p:nvPr>
            <p:ph type="body" idx="1"/>
          </p:nvPr>
        </p:nvSpPr>
        <p:spPr>
          <a:xfrm>
            <a:off x="739675" y="1235873"/>
            <a:ext cx="2477400" cy="2818200"/>
          </a:xfrm>
          <a:prstGeom prst="rect">
            <a:avLst/>
          </a:prstGeom>
        </p:spPr>
        <p:txBody>
          <a:bodyPr spcFirstLastPara="1" wrap="square" lIns="91425" tIns="91425" rIns="91425" bIns="91425" anchor="t" anchorCtr="0"/>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sz="1800"/>
            </a:lvl4pPr>
            <a:lvl5pPr marL="2286000" lvl="4" indent="-342900" rtl="0">
              <a:spcBef>
                <a:spcPts val="0"/>
              </a:spcBef>
              <a:spcAft>
                <a:spcPts val="0"/>
              </a:spcAft>
              <a:buSzPts val="1800"/>
              <a:buChar char="-"/>
              <a:defRPr sz="1800"/>
            </a:lvl5pPr>
            <a:lvl6pPr marL="2743200" lvl="5" indent="-342900" rtl="0">
              <a:spcBef>
                <a:spcPts val="0"/>
              </a:spcBef>
              <a:spcAft>
                <a:spcPts val="0"/>
              </a:spcAft>
              <a:buSzPts val="1800"/>
              <a:buChar char="-"/>
              <a:defRPr sz="1800"/>
            </a:lvl6pPr>
            <a:lvl7pPr marL="3200400" lvl="6" indent="-342900" rtl="0">
              <a:spcBef>
                <a:spcPts val="0"/>
              </a:spcBef>
              <a:spcAft>
                <a:spcPts val="0"/>
              </a:spcAft>
              <a:buSzPts val="1800"/>
              <a:buChar char="●"/>
              <a:defRPr sz="1800"/>
            </a:lvl7pPr>
            <a:lvl8pPr marL="3657600" lvl="7" indent="-342900" rtl="0">
              <a:spcBef>
                <a:spcPts val="0"/>
              </a:spcBef>
              <a:spcAft>
                <a:spcPts val="0"/>
              </a:spcAft>
              <a:buSzPts val="1800"/>
              <a:buChar char="○"/>
              <a:defRPr sz="1800"/>
            </a:lvl8pPr>
            <a:lvl9pPr marL="4114800" lvl="8" indent="-342900" rtl="0">
              <a:spcBef>
                <a:spcPts val="0"/>
              </a:spcBef>
              <a:spcAft>
                <a:spcPts val="0"/>
              </a:spcAft>
              <a:buSzPts val="1800"/>
              <a:buChar char="■"/>
              <a:defRPr sz="1800"/>
            </a:lvl9pPr>
          </a:lstStyle>
          <a:p>
            <a:endParaRPr/>
          </a:p>
        </p:txBody>
      </p:sp>
      <p:sp>
        <p:nvSpPr>
          <p:cNvPr id="550" name="Shape 550"/>
          <p:cNvSpPr txBox="1">
            <a:spLocks noGrp="1"/>
          </p:cNvSpPr>
          <p:nvPr>
            <p:ph type="body" idx="2"/>
          </p:nvPr>
        </p:nvSpPr>
        <p:spPr>
          <a:xfrm>
            <a:off x="3344038" y="1235873"/>
            <a:ext cx="2477400" cy="2818200"/>
          </a:xfrm>
          <a:prstGeom prst="rect">
            <a:avLst/>
          </a:prstGeom>
        </p:spPr>
        <p:txBody>
          <a:bodyPr spcFirstLastPara="1" wrap="square" lIns="91425" tIns="91425" rIns="91425" bIns="91425" anchor="t" anchorCtr="0"/>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sz="1800"/>
            </a:lvl4pPr>
            <a:lvl5pPr marL="2286000" lvl="4" indent="-342900" rtl="0">
              <a:spcBef>
                <a:spcPts val="0"/>
              </a:spcBef>
              <a:spcAft>
                <a:spcPts val="0"/>
              </a:spcAft>
              <a:buSzPts val="1800"/>
              <a:buChar char="-"/>
              <a:defRPr sz="1800"/>
            </a:lvl5pPr>
            <a:lvl6pPr marL="2743200" lvl="5" indent="-342900" rtl="0">
              <a:spcBef>
                <a:spcPts val="0"/>
              </a:spcBef>
              <a:spcAft>
                <a:spcPts val="0"/>
              </a:spcAft>
              <a:buSzPts val="1800"/>
              <a:buChar char="-"/>
              <a:defRPr sz="1800"/>
            </a:lvl6pPr>
            <a:lvl7pPr marL="3200400" lvl="6" indent="-342900" rtl="0">
              <a:spcBef>
                <a:spcPts val="0"/>
              </a:spcBef>
              <a:spcAft>
                <a:spcPts val="0"/>
              </a:spcAft>
              <a:buSzPts val="1800"/>
              <a:buChar char="●"/>
              <a:defRPr sz="1800"/>
            </a:lvl7pPr>
            <a:lvl8pPr marL="3657600" lvl="7" indent="-342900" rtl="0">
              <a:spcBef>
                <a:spcPts val="0"/>
              </a:spcBef>
              <a:spcAft>
                <a:spcPts val="0"/>
              </a:spcAft>
              <a:buSzPts val="1800"/>
              <a:buChar char="○"/>
              <a:defRPr sz="1800"/>
            </a:lvl8pPr>
            <a:lvl9pPr marL="4114800" lvl="8" indent="-342900" rtl="0">
              <a:spcBef>
                <a:spcPts val="0"/>
              </a:spcBef>
              <a:spcAft>
                <a:spcPts val="0"/>
              </a:spcAft>
              <a:buSzPts val="1800"/>
              <a:buChar char="■"/>
              <a:defRPr sz="1800"/>
            </a:lvl9pPr>
          </a:lstStyle>
          <a:p>
            <a:endParaRPr/>
          </a:p>
        </p:txBody>
      </p:sp>
      <p:sp>
        <p:nvSpPr>
          <p:cNvPr id="551" name="Shape 551"/>
          <p:cNvSpPr txBox="1">
            <a:spLocks noGrp="1"/>
          </p:cNvSpPr>
          <p:nvPr>
            <p:ph type="body" idx="3"/>
          </p:nvPr>
        </p:nvSpPr>
        <p:spPr>
          <a:xfrm>
            <a:off x="5948402" y="1235873"/>
            <a:ext cx="2477400" cy="2818200"/>
          </a:xfrm>
          <a:prstGeom prst="rect">
            <a:avLst/>
          </a:prstGeom>
        </p:spPr>
        <p:txBody>
          <a:bodyPr spcFirstLastPara="1" wrap="square" lIns="91425" tIns="91425" rIns="91425" bIns="91425" anchor="t" anchorCtr="0"/>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sz="1800"/>
            </a:lvl4pPr>
            <a:lvl5pPr marL="2286000" lvl="4" indent="-342900" rtl="0">
              <a:spcBef>
                <a:spcPts val="0"/>
              </a:spcBef>
              <a:spcAft>
                <a:spcPts val="0"/>
              </a:spcAft>
              <a:buSzPts val="1800"/>
              <a:buChar char="-"/>
              <a:defRPr sz="1800"/>
            </a:lvl5pPr>
            <a:lvl6pPr marL="2743200" lvl="5" indent="-342900" rtl="0">
              <a:spcBef>
                <a:spcPts val="0"/>
              </a:spcBef>
              <a:spcAft>
                <a:spcPts val="0"/>
              </a:spcAft>
              <a:buSzPts val="1800"/>
              <a:buChar char="-"/>
              <a:defRPr sz="1800"/>
            </a:lvl6pPr>
            <a:lvl7pPr marL="3200400" lvl="6" indent="-342900" rtl="0">
              <a:spcBef>
                <a:spcPts val="0"/>
              </a:spcBef>
              <a:spcAft>
                <a:spcPts val="0"/>
              </a:spcAft>
              <a:buSzPts val="1800"/>
              <a:buChar char="●"/>
              <a:defRPr sz="1800"/>
            </a:lvl7pPr>
            <a:lvl8pPr marL="3657600" lvl="7" indent="-342900" rtl="0">
              <a:spcBef>
                <a:spcPts val="0"/>
              </a:spcBef>
              <a:spcAft>
                <a:spcPts val="0"/>
              </a:spcAft>
              <a:buSzPts val="1800"/>
              <a:buChar char="○"/>
              <a:defRPr sz="1800"/>
            </a:lvl8pPr>
            <a:lvl9pPr marL="4114800" lvl="8" indent="-342900" rtl="0">
              <a:spcBef>
                <a:spcPts val="0"/>
              </a:spcBef>
              <a:spcAft>
                <a:spcPts val="0"/>
              </a:spcAft>
              <a:buSzPts val="1800"/>
              <a:buChar char="■"/>
              <a:defRPr sz="1800"/>
            </a:lvl9pPr>
          </a:lstStyle>
          <a:p>
            <a:endParaRPr/>
          </a:p>
        </p:txBody>
      </p:sp>
      <p:sp>
        <p:nvSpPr>
          <p:cNvPr id="552" name="Shape 552"/>
          <p:cNvSpPr txBox="1">
            <a:spLocks noGrp="1"/>
          </p:cNvSpPr>
          <p:nvPr>
            <p:ph type="sldNum" idx="12"/>
          </p:nvPr>
        </p:nvSpPr>
        <p:spPr>
          <a:xfrm>
            <a:off x="8586575" y="-11875"/>
            <a:ext cx="557400" cy="547800"/>
          </a:xfrm>
          <a:prstGeom prst="rect">
            <a:avLst/>
          </a:prstGeom>
        </p:spPr>
        <p:txBody>
          <a:bodyPr spcFirstLastPara="1" wrap="square" lIns="91425" tIns="91425" rIns="91425" bIns="91425" anchor="ctr" anchorCtr="0">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53"/>
        <p:cNvGrpSpPr/>
        <p:nvPr/>
      </p:nvGrpSpPr>
      <p:grpSpPr>
        <a:xfrm>
          <a:off x="0" y="0"/>
          <a:ext cx="0" cy="0"/>
          <a:chOff x="0" y="0"/>
          <a:chExt cx="0" cy="0"/>
        </a:xfrm>
      </p:grpSpPr>
      <p:sp>
        <p:nvSpPr>
          <p:cNvPr id="554" name="Shape 554"/>
          <p:cNvSpPr/>
          <p:nvPr/>
        </p:nvSpPr>
        <p:spPr>
          <a:xfrm>
            <a:off x="-25" y="0"/>
            <a:ext cx="9144000" cy="1088700"/>
          </a:xfrm>
          <a:prstGeom prst="rect">
            <a:avLst/>
          </a:prstGeom>
          <a:solidFill>
            <a:srgbClr val="00041C">
              <a:alpha val="1846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555" name="Shape 555"/>
          <p:cNvGrpSpPr/>
          <p:nvPr/>
        </p:nvGrpSpPr>
        <p:grpSpPr>
          <a:xfrm>
            <a:off x="28550" y="3850565"/>
            <a:ext cx="9094048" cy="1293104"/>
            <a:chOff x="28544" y="3514688"/>
            <a:chExt cx="9094048" cy="1628800"/>
          </a:xfrm>
        </p:grpSpPr>
        <p:sp>
          <p:nvSpPr>
            <p:cNvPr id="556" name="Shape 556"/>
            <p:cNvSpPr/>
            <p:nvPr/>
          </p:nvSpPr>
          <p:spPr>
            <a:xfrm>
              <a:off x="300032" y="4491616"/>
              <a:ext cx="228608" cy="651872"/>
            </a:xfrm>
            <a:custGeom>
              <a:avLst/>
              <a:gdLst/>
              <a:ahLst/>
              <a:cxnLst/>
              <a:rect l="0" t="0" r="0" b="0"/>
              <a:pathLst>
                <a:path w="7144" h="20371" extrusionOk="0">
                  <a:moveTo>
                    <a:pt x="0" y="0"/>
                  </a:moveTo>
                  <a:lnTo>
                    <a:pt x="0" y="20371"/>
                  </a:lnTo>
                  <a:lnTo>
                    <a:pt x="7144" y="20371"/>
                  </a:lnTo>
                  <a:lnTo>
                    <a:pt x="7144"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57" name="Shape 557"/>
            <p:cNvSpPr/>
            <p:nvPr/>
          </p:nvSpPr>
          <p:spPr>
            <a:xfrm>
              <a:off x="28544" y="4220160"/>
              <a:ext cx="228640" cy="923328"/>
            </a:xfrm>
            <a:custGeom>
              <a:avLst/>
              <a:gdLst/>
              <a:ahLst/>
              <a:cxnLst/>
              <a:rect l="0" t="0" r="0" b="0"/>
              <a:pathLst>
                <a:path w="7145" h="28854" extrusionOk="0">
                  <a:moveTo>
                    <a:pt x="1" y="0"/>
                  </a:moveTo>
                  <a:lnTo>
                    <a:pt x="1" y="28854"/>
                  </a:lnTo>
                  <a:lnTo>
                    <a:pt x="7145" y="28854"/>
                  </a:lnTo>
                  <a:lnTo>
                    <a:pt x="7145"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58" name="Shape 558"/>
            <p:cNvSpPr/>
            <p:nvPr/>
          </p:nvSpPr>
          <p:spPr>
            <a:xfrm>
              <a:off x="576832" y="3939744"/>
              <a:ext cx="230432" cy="1203744"/>
            </a:xfrm>
            <a:custGeom>
              <a:avLst/>
              <a:gdLst/>
              <a:ahLst/>
              <a:cxnLst/>
              <a:rect l="0" t="0" r="0" b="0"/>
              <a:pathLst>
                <a:path w="7201" h="37617" extrusionOk="0">
                  <a:moveTo>
                    <a:pt x="1" y="1"/>
                  </a:moveTo>
                  <a:lnTo>
                    <a:pt x="1" y="37617"/>
                  </a:lnTo>
                  <a:lnTo>
                    <a:pt x="7200" y="37617"/>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59" name="Shape 559"/>
            <p:cNvSpPr/>
            <p:nvPr/>
          </p:nvSpPr>
          <p:spPr>
            <a:xfrm>
              <a:off x="853664" y="4120128"/>
              <a:ext cx="230400" cy="1023360"/>
            </a:xfrm>
            <a:custGeom>
              <a:avLst/>
              <a:gdLst/>
              <a:ahLst/>
              <a:cxnLst/>
              <a:rect l="0" t="0" r="0" b="0"/>
              <a:pathLst>
                <a:path w="7200" h="31980" extrusionOk="0">
                  <a:moveTo>
                    <a:pt x="0" y="1"/>
                  </a:moveTo>
                  <a:lnTo>
                    <a:pt x="0" y="31980"/>
                  </a:lnTo>
                  <a:lnTo>
                    <a:pt x="7200" y="31980"/>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60" name="Shape 560"/>
            <p:cNvSpPr/>
            <p:nvPr/>
          </p:nvSpPr>
          <p:spPr>
            <a:xfrm>
              <a:off x="1130496" y="4627328"/>
              <a:ext cx="230400" cy="516160"/>
            </a:xfrm>
            <a:custGeom>
              <a:avLst/>
              <a:gdLst/>
              <a:ahLst/>
              <a:cxnLst/>
              <a:rect l="0" t="0" r="0" b="0"/>
              <a:pathLst>
                <a:path w="7200" h="16130" extrusionOk="0">
                  <a:moveTo>
                    <a:pt x="0" y="1"/>
                  </a:moveTo>
                  <a:lnTo>
                    <a:pt x="0" y="16130"/>
                  </a:lnTo>
                  <a:lnTo>
                    <a:pt x="7200" y="16130"/>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61" name="Shape 561"/>
            <p:cNvSpPr/>
            <p:nvPr/>
          </p:nvSpPr>
          <p:spPr>
            <a:xfrm>
              <a:off x="1409088" y="3821888"/>
              <a:ext cx="228640" cy="1321600"/>
            </a:xfrm>
            <a:custGeom>
              <a:avLst/>
              <a:gdLst/>
              <a:ahLst/>
              <a:cxnLst/>
              <a:rect l="0" t="0" r="0" b="0"/>
              <a:pathLst>
                <a:path w="7145" h="41300" extrusionOk="0">
                  <a:moveTo>
                    <a:pt x="1" y="0"/>
                  </a:moveTo>
                  <a:lnTo>
                    <a:pt x="1" y="41300"/>
                  </a:lnTo>
                  <a:lnTo>
                    <a:pt x="7144" y="41300"/>
                  </a:lnTo>
                  <a:lnTo>
                    <a:pt x="7144"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62" name="Shape 562"/>
            <p:cNvSpPr/>
            <p:nvPr/>
          </p:nvSpPr>
          <p:spPr>
            <a:xfrm>
              <a:off x="1685920" y="4175488"/>
              <a:ext cx="230400" cy="968000"/>
            </a:xfrm>
            <a:custGeom>
              <a:avLst/>
              <a:gdLst/>
              <a:ahLst/>
              <a:cxnLst/>
              <a:rect l="0" t="0" r="0" b="0"/>
              <a:pathLst>
                <a:path w="7200" h="30250" extrusionOk="0">
                  <a:moveTo>
                    <a:pt x="0" y="1"/>
                  </a:moveTo>
                  <a:lnTo>
                    <a:pt x="0" y="30250"/>
                  </a:lnTo>
                  <a:lnTo>
                    <a:pt x="7200" y="30250"/>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63" name="Shape 563"/>
            <p:cNvSpPr/>
            <p:nvPr/>
          </p:nvSpPr>
          <p:spPr>
            <a:xfrm>
              <a:off x="1962720" y="3939744"/>
              <a:ext cx="230432" cy="1203744"/>
            </a:xfrm>
            <a:custGeom>
              <a:avLst/>
              <a:gdLst/>
              <a:ahLst/>
              <a:cxnLst/>
              <a:rect l="0" t="0" r="0" b="0"/>
              <a:pathLst>
                <a:path w="7201" h="37617" extrusionOk="0">
                  <a:moveTo>
                    <a:pt x="1" y="1"/>
                  </a:moveTo>
                  <a:lnTo>
                    <a:pt x="1" y="37617"/>
                  </a:lnTo>
                  <a:lnTo>
                    <a:pt x="7200" y="37617"/>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64" name="Shape 564"/>
            <p:cNvSpPr/>
            <p:nvPr/>
          </p:nvSpPr>
          <p:spPr>
            <a:xfrm>
              <a:off x="2239552" y="4355872"/>
              <a:ext cx="230400" cy="787616"/>
            </a:xfrm>
            <a:custGeom>
              <a:avLst/>
              <a:gdLst/>
              <a:ahLst/>
              <a:cxnLst/>
              <a:rect l="0" t="0" r="0" b="0"/>
              <a:pathLst>
                <a:path w="7200" h="24613" extrusionOk="0">
                  <a:moveTo>
                    <a:pt x="0" y="1"/>
                  </a:moveTo>
                  <a:lnTo>
                    <a:pt x="0" y="24613"/>
                  </a:lnTo>
                  <a:lnTo>
                    <a:pt x="7200" y="24613"/>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65" name="Shape 565"/>
            <p:cNvSpPr/>
            <p:nvPr/>
          </p:nvSpPr>
          <p:spPr>
            <a:xfrm>
              <a:off x="2516384" y="3821888"/>
              <a:ext cx="230400" cy="1321600"/>
            </a:xfrm>
            <a:custGeom>
              <a:avLst/>
              <a:gdLst/>
              <a:ahLst/>
              <a:cxnLst/>
              <a:rect l="0" t="0" r="0" b="0"/>
              <a:pathLst>
                <a:path w="7200" h="41300" extrusionOk="0">
                  <a:moveTo>
                    <a:pt x="0" y="0"/>
                  </a:moveTo>
                  <a:lnTo>
                    <a:pt x="0" y="41300"/>
                  </a:lnTo>
                  <a:lnTo>
                    <a:pt x="7200" y="41300"/>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66" name="Shape 566"/>
            <p:cNvSpPr/>
            <p:nvPr/>
          </p:nvSpPr>
          <p:spPr>
            <a:xfrm>
              <a:off x="2794976" y="4175488"/>
              <a:ext cx="228640" cy="968000"/>
            </a:xfrm>
            <a:custGeom>
              <a:avLst/>
              <a:gdLst/>
              <a:ahLst/>
              <a:cxnLst/>
              <a:rect l="0" t="0" r="0" b="0"/>
              <a:pathLst>
                <a:path w="7145" h="30250" extrusionOk="0">
                  <a:moveTo>
                    <a:pt x="1" y="1"/>
                  </a:moveTo>
                  <a:lnTo>
                    <a:pt x="1" y="30250"/>
                  </a:lnTo>
                  <a:lnTo>
                    <a:pt x="7144" y="30250"/>
                  </a:lnTo>
                  <a:lnTo>
                    <a:pt x="7144"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67" name="Shape 567"/>
            <p:cNvSpPr/>
            <p:nvPr/>
          </p:nvSpPr>
          <p:spPr>
            <a:xfrm>
              <a:off x="3071808" y="3659360"/>
              <a:ext cx="230400" cy="1484128"/>
            </a:xfrm>
            <a:custGeom>
              <a:avLst/>
              <a:gdLst/>
              <a:ahLst/>
              <a:cxnLst/>
              <a:rect l="0" t="0" r="0" b="0"/>
              <a:pathLst>
                <a:path w="7200" h="46379" extrusionOk="0">
                  <a:moveTo>
                    <a:pt x="0" y="1"/>
                  </a:moveTo>
                  <a:lnTo>
                    <a:pt x="0" y="46379"/>
                  </a:lnTo>
                  <a:lnTo>
                    <a:pt x="7200" y="46379"/>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68" name="Shape 568"/>
            <p:cNvSpPr/>
            <p:nvPr/>
          </p:nvSpPr>
          <p:spPr>
            <a:xfrm>
              <a:off x="3348608" y="3821888"/>
              <a:ext cx="230432" cy="1321600"/>
            </a:xfrm>
            <a:custGeom>
              <a:avLst/>
              <a:gdLst/>
              <a:ahLst/>
              <a:cxnLst/>
              <a:rect l="0" t="0" r="0" b="0"/>
              <a:pathLst>
                <a:path w="7201" h="41300" extrusionOk="0">
                  <a:moveTo>
                    <a:pt x="1" y="0"/>
                  </a:moveTo>
                  <a:lnTo>
                    <a:pt x="1" y="41300"/>
                  </a:lnTo>
                  <a:lnTo>
                    <a:pt x="7200" y="41300"/>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69" name="Shape 569"/>
            <p:cNvSpPr/>
            <p:nvPr/>
          </p:nvSpPr>
          <p:spPr>
            <a:xfrm>
              <a:off x="3625440" y="4220160"/>
              <a:ext cx="230400" cy="923328"/>
            </a:xfrm>
            <a:custGeom>
              <a:avLst/>
              <a:gdLst/>
              <a:ahLst/>
              <a:cxnLst/>
              <a:rect l="0" t="0" r="0" b="0"/>
              <a:pathLst>
                <a:path w="7200" h="28854" extrusionOk="0">
                  <a:moveTo>
                    <a:pt x="0" y="0"/>
                  </a:moveTo>
                  <a:lnTo>
                    <a:pt x="0" y="28854"/>
                  </a:lnTo>
                  <a:lnTo>
                    <a:pt x="7200" y="28854"/>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70" name="Shape 570"/>
            <p:cNvSpPr/>
            <p:nvPr/>
          </p:nvSpPr>
          <p:spPr>
            <a:xfrm>
              <a:off x="3904032" y="4491616"/>
              <a:ext cx="228640" cy="651872"/>
            </a:xfrm>
            <a:custGeom>
              <a:avLst/>
              <a:gdLst/>
              <a:ahLst/>
              <a:cxnLst/>
              <a:rect l="0" t="0" r="0" b="0"/>
              <a:pathLst>
                <a:path w="7145" h="20371" extrusionOk="0">
                  <a:moveTo>
                    <a:pt x="1" y="0"/>
                  </a:moveTo>
                  <a:lnTo>
                    <a:pt x="1" y="20371"/>
                  </a:lnTo>
                  <a:lnTo>
                    <a:pt x="7145" y="20371"/>
                  </a:lnTo>
                  <a:lnTo>
                    <a:pt x="7145"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71" name="Shape 571"/>
            <p:cNvSpPr/>
            <p:nvPr/>
          </p:nvSpPr>
          <p:spPr>
            <a:xfrm>
              <a:off x="4180864" y="4284448"/>
              <a:ext cx="230432" cy="859040"/>
            </a:xfrm>
            <a:custGeom>
              <a:avLst/>
              <a:gdLst/>
              <a:ahLst/>
              <a:cxnLst/>
              <a:rect l="0" t="0" r="0" b="0"/>
              <a:pathLst>
                <a:path w="7201" h="26845" extrusionOk="0">
                  <a:moveTo>
                    <a:pt x="0" y="0"/>
                  </a:moveTo>
                  <a:lnTo>
                    <a:pt x="0" y="26845"/>
                  </a:lnTo>
                  <a:lnTo>
                    <a:pt x="7200" y="26845"/>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72" name="Shape 572"/>
            <p:cNvSpPr/>
            <p:nvPr/>
          </p:nvSpPr>
          <p:spPr>
            <a:xfrm>
              <a:off x="4457696" y="4004032"/>
              <a:ext cx="230400" cy="1139456"/>
            </a:xfrm>
            <a:custGeom>
              <a:avLst/>
              <a:gdLst/>
              <a:ahLst/>
              <a:cxnLst/>
              <a:rect l="0" t="0" r="0" b="0"/>
              <a:pathLst>
                <a:path w="7200" h="35608" extrusionOk="0">
                  <a:moveTo>
                    <a:pt x="0" y="1"/>
                  </a:moveTo>
                  <a:lnTo>
                    <a:pt x="0" y="35608"/>
                  </a:lnTo>
                  <a:lnTo>
                    <a:pt x="7200" y="35608"/>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73" name="Shape 573"/>
            <p:cNvSpPr/>
            <p:nvPr/>
          </p:nvSpPr>
          <p:spPr>
            <a:xfrm>
              <a:off x="4734496" y="3821888"/>
              <a:ext cx="230432" cy="1321600"/>
            </a:xfrm>
            <a:custGeom>
              <a:avLst/>
              <a:gdLst/>
              <a:ahLst/>
              <a:cxnLst/>
              <a:rect l="0" t="0" r="0" b="0"/>
              <a:pathLst>
                <a:path w="7201" h="41300" extrusionOk="0">
                  <a:moveTo>
                    <a:pt x="1" y="0"/>
                  </a:moveTo>
                  <a:lnTo>
                    <a:pt x="1" y="41300"/>
                  </a:lnTo>
                  <a:lnTo>
                    <a:pt x="7200" y="41300"/>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74" name="Shape 574"/>
            <p:cNvSpPr/>
            <p:nvPr/>
          </p:nvSpPr>
          <p:spPr>
            <a:xfrm>
              <a:off x="5011328" y="3514688"/>
              <a:ext cx="230400" cy="1628800"/>
            </a:xfrm>
            <a:custGeom>
              <a:avLst/>
              <a:gdLst/>
              <a:ahLst/>
              <a:cxnLst/>
              <a:rect l="0" t="0" r="0" b="0"/>
              <a:pathLst>
                <a:path w="7200" h="50900" extrusionOk="0">
                  <a:moveTo>
                    <a:pt x="0" y="1"/>
                  </a:moveTo>
                  <a:lnTo>
                    <a:pt x="0" y="50900"/>
                  </a:lnTo>
                  <a:lnTo>
                    <a:pt x="7200" y="50900"/>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75" name="Shape 575"/>
            <p:cNvSpPr/>
            <p:nvPr/>
          </p:nvSpPr>
          <p:spPr>
            <a:xfrm>
              <a:off x="5289920" y="3939744"/>
              <a:ext cx="228640" cy="1203744"/>
            </a:xfrm>
            <a:custGeom>
              <a:avLst/>
              <a:gdLst/>
              <a:ahLst/>
              <a:cxnLst/>
              <a:rect l="0" t="0" r="0" b="0"/>
              <a:pathLst>
                <a:path w="7145" h="37617" extrusionOk="0">
                  <a:moveTo>
                    <a:pt x="1" y="1"/>
                  </a:moveTo>
                  <a:lnTo>
                    <a:pt x="1" y="37617"/>
                  </a:lnTo>
                  <a:lnTo>
                    <a:pt x="7145" y="37617"/>
                  </a:lnTo>
                  <a:lnTo>
                    <a:pt x="7145"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76" name="Shape 576"/>
            <p:cNvSpPr/>
            <p:nvPr/>
          </p:nvSpPr>
          <p:spPr>
            <a:xfrm>
              <a:off x="5566752" y="3704000"/>
              <a:ext cx="230432" cy="1439488"/>
            </a:xfrm>
            <a:custGeom>
              <a:avLst/>
              <a:gdLst/>
              <a:ahLst/>
              <a:cxnLst/>
              <a:rect l="0" t="0" r="0" b="0"/>
              <a:pathLst>
                <a:path w="7201" h="44984" extrusionOk="0">
                  <a:moveTo>
                    <a:pt x="0" y="1"/>
                  </a:moveTo>
                  <a:lnTo>
                    <a:pt x="0" y="44984"/>
                  </a:lnTo>
                  <a:lnTo>
                    <a:pt x="7200" y="44984"/>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77" name="Shape 577"/>
            <p:cNvSpPr/>
            <p:nvPr/>
          </p:nvSpPr>
          <p:spPr>
            <a:xfrm>
              <a:off x="5843584" y="3821888"/>
              <a:ext cx="230400" cy="1321600"/>
            </a:xfrm>
            <a:custGeom>
              <a:avLst/>
              <a:gdLst/>
              <a:ahLst/>
              <a:cxnLst/>
              <a:rect l="0" t="0" r="0" b="0"/>
              <a:pathLst>
                <a:path w="7200" h="41300" extrusionOk="0">
                  <a:moveTo>
                    <a:pt x="0" y="0"/>
                  </a:moveTo>
                  <a:lnTo>
                    <a:pt x="0" y="41300"/>
                  </a:lnTo>
                  <a:lnTo>
                    <a:pt x="7200" y="41300"/>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78" name="Shape 578"/>
            <p:cNvSpPr/>
            <p:nvPr/>
          </p:nvSpPr>
          <p:spPr>
            <a:xfrm>
              <a:off x="6120384" y="4329088"/>
              <a:ext cx="230432" cy="814400"/>
            </a:xfrm>
            <a:custGeom>
              <a:avLst/>
              <a:gdLst/>
              <a:ahLst/>
              <a:cxnLst/>
              <a:rect l="0" t="0" r="0" b="0"/>
              <a:pathLst>
                <a:path w="7201" h="25450" extrusionOk="0">
                  <a:moveTo>
                    <a:pt x="1" y="0"/>
                  </a:moveTo>
                  <a:lnTo>
                    <a:pt x="1" y="25450"/>
                  </a:lnTo>
                  <a:lnTo>
                    <a:pt x="7200" y="25450"/>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79" name="Shape 579"/>
            <p:cNvSpPr/>
            <p:nvPr/>
          </p:nvSpPr>
          <p:spPr>
            <a:xfrm>
              <a:off x="6399008" y="4120128"/>
              <a:ext cx="228608" cy="1023360"/>
            </a:xfrm>
            <a:custGeom>
              <a:avLst/>
              <a:gdLst/>
              <a:ahLst/>
              <a:cxnLst/>
              <a:rect l="0" t="0" r="0" b="0"/>
              <a:pathLst>
                <a:path w="7144" h="31980" extrusionOk="0">
                  <a:moveTo>
                    <a:pt x="0" y="1"/>
                  </a:moveTo>
                  <a:lnTo>
                    <a:pt x="0" y="31980"/>
                  </a:lnTo>
                  <a:lnTo>
                    <a:pt x="7144" y="31980"/>
                  </a:lnTo>
                  <a:lnTo>
                    <a:pt x="7144"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80" name="Shape 580"/>
            <p:cNvSpPr/>
            <p:nvPr/>
          </p:nvSpPr>
          <p:spPr>
            <a:xfrm>
              <a:off x="6675808" y="4538048"/>
              <a:ext cx="230432" cy="605440"/>
            </a:xfrm>
            <a:custGeom>
              <a:avLst/>
              <a:gdLst/>
              <a:ahLst/>
              <a:cxnLst/>
              <a:rect l="0" t="0" r="0" b="0"/>
              <a:pathLst>
                <a:path w="7201" h="18920" extrusionOk="0">
                  <a:moveTo>
                    <a:pt x="1" y="0"/>
                  </a:moveTo>
                  <a:lnTo>
                    <a:pt x="1" y="18920"/>
                  </a:lnTo>
                  <a:lnTo>
                    <a:pt x="7200" y="18920"/>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81" name="Shape 581"/>
            <p:cNvSpPr/>
            <p:nvPr/>
          </p:nvSpPr>
          <p:spPr>
            <a:xfrm>
              <a:off x="6952640" y="3939744"/>
              <a:ext cx="230432" cy="1203744"/>
            </a:xfrm>
            <a:custGeom>
              <a:avLst/>
              <a:gdLst/>
              <a:ahLst/>
              <a:cxnLst/>
              <a:rect l="0" t="0" r="0" b="0"/>
              <a:pathLst>
                <a:path w="7201" h="37617" extrusionOk="0">
                  <a:moveTo>
                    <a:pt x="0" y="1"/>
                  </a:moveTo>
                  <a:lnTo>
                    <a:pt x="0" y="37617"/>
                  </a:lnTo>
                  <a:lnTo>
                    <a:pt x="7200" y="37617"/>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82" name="Shape 582"/>
            <p:cNvSpPr/>
            <p:nvPr/>
          </p:nvSpPr>
          <p:spPr>
            <a:xfrm>
              <a:off x="7229472" y="4220160"/>
              <a:ext cx="230400" cy="923328"/>
            </a:xfrm>
            <a:custGeom>
              <a:avLst/>
              <a:gdLst/>
              <a:ahLst/>
              <a:cxnLst/>
              <a:rect l="0" t="0" r="0" b="0"/>
              <a:pathLst>
                <a:path w="7200" h="28854" extrusionOk="0">
                  <a:moveTo>
                    <a:pt x="0" y="0"/>
                  </a:moveTo>
                  <a:lnTo>
                    <a:pt x="0" y="28854"/>
                  </a:lnTo>
                  <a:lnTo>
                    <a:pt x="7200" y="28854"/>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83" name="Shape 583"/>
            <p:cNvSpPr/>
            <p:nvPr/>
          </p:nvSpPr>
          <p:spPr>
            <a:xfrm>
              <a:off x="7506272" y="3768288"/>
              <a:ext cx="230432" cy="1375200"/>
            </a:xfrm>
            <a:custGeom>
              <a:avLst/>
              <a:gdLst/>
              <a:ahLst/>
              <a:cxnLst/>
              <a:rect l="0" t="0" r="0" b="0"/>
              <a:pathLst>
                <a:path w="7201" h="42975" extrusionOk="0">
                  <a:moveTo>
                    <a:pt x="1" y="1"/>
                  </a:moveTo>
                  <a:lnTo>
                    <a:pt x="1" y="42975"/>
                  </a:lnTo>
                  <a:lnTo>
                    <a:pt x="7200" y="42975"/>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84" name="Shape 584"/>
            <p:cNvSpPr/>
            <p:nvPr/>
          </p:nvSpPr>
          <p:spPr>
            <a:xfrm>
              <a:off x="7784896" y="4004032"/>
              <a:ext cx="228608" cy="1139456"/>
            </a:xfrm>
            <a:custGeom>
              <a:avLst/>
              <a:gdLst/>
              <a:ahLst/>
              <a:cxnLst/>
              <a:rect l="0" t="0" r="0" b="0"/>
              <a:pathLst>
                <a:path w="7144" h="35608" extrusionOk="0">
                  <a:moveTo>
                    <a:pt x="0" y="1"/>
                  </a:moveTo>
                  <a:lnTo>
                    <a:pt x="0" y="35608"/>
                  </a:lnTo>
                  <a:lnTo>
                    <a:pt x="7144" y="35608"/>
                  </a:lnTo>
                  <a:lnTo>
                    <a:pt x="7144"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85" name="Shape 585"/>
            <p:cNvSpPr/>
            <p:nvPr/>
          </p:nvSpPr>
          <p:spPr>
            <a:xfrm>
              <a:off x="8061696" y="3596864"/>
              <a:ext cx="230432" cy="1546624"/>
            </a:xfrm>
            <a:custGeom>
              <a:avLst/>
              <a:gdLst/>
              <a:ahLst/>
              <a:cxnLst/>
              <a:rect l="0" t="0" r="0" b="0"/>
              <a:pathLst>
                <a:path w="7201" h="48332" extrusionOk="0">
                  <a:moveTo>
                    <a:pt x="1" y="0"/>
                  </a:moveTo>
                  <a:lnTo>
                    <a:pt x="1" y="48332"/>
                  </a:lnTo>
                  <a:lnTo>
                    <a:pt x="7200" y="48332"/>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86" name="Shape 586"/>
            <p:cNvSpPr/>
            <p:nvPr/>
          </p:nvSpPr>
          <p:spPr>
            <a:xfrm>
              <a:off x="8338528" y="3514688"/>
              <a:ext cx="230400" cy="1628800"/>
            </a:xfrm>
            <a:custGeom>
              <a:avLst/>
              <a:gdLst/>
              <a:ahLst/>
              <a:cxnLst/>
              <a:rect l="0" t="0" r="0" b="0"/>
              <a:pathLst>
                <a:path w="7200" h="50900" extrusionOk="0">
                  <a:moveTo>
                    <a:pt x="0" y="1"/>
                  </a:moveTo>
                  <a:lnTo>
                    <a:pt x="0" y="50900"/>
                  </a:lnTo>
                  <a:lnTo>
                    <a:pt x="7200" y="50900"/>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87" name="Shape 587"/>
            <p:cNvSpPr/>
            <p:nvPr/>
          </p:nvSpPr>
          <p:spPr>
            <a:xfrm>
              <a:off x="8615360" y="3939744"/>
              <a:ext cx="230400" cy="1203744"/>
            </a:xfrm>
            <a:custGeom>
              <a:avLst/>
              <a:gdLst/>
              <a:ahLst/>
              <a:cxnLst/>
              <a:rect l="0" t="0" r="0" b="0"/>
              <a:pathLst>
                <a:path w="7200" h="37617" extrusionOk="0">
                  <a:moveTo>
                    <a:pt x="0" y="1"/>
                  </a:moveTo>
                  <a:lnTo>
                    <a:pt x="0" y="37617"/>
                  </a:lnTo>
                  <a:lnTo>
                    <a:pt x="7200" y="37617"/>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88" name="Shape 588"/>
            <p:cNvSpPr/>
            <p:nvPr/>
          </p:nvSpPr>
          <p:spPr>
            <a:xfrm>
              <a:off x="8893952" y="3596864"/>
              <a:ext cx="228640" cy="1546624"/>
            </a:xfrm>
            <a:custGeom>
              <a:avLst/>
              <a:gdLst/>
              <a:ahLst/>
              <a:cxnLst/>
              <a:rect l="0" t="0" r="0" b="0"/>
              <a:pathLst>
                <a:path w="7145" h="48332" extrusionOk="0">
                  <a:moveTo>
                    <a:pt x="1" y="0"/>
                  </a:moveTo>
                  <a:lnTo>
                    <a:pt x="1" y="48332"/>
                  </a:lnTo>
                  <a:lnTo>
                    <a:pt x="7144" y="48332"/>
                  </a:lnTo>
                  <a:lnTo>
                    <a:pt x="7144"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589" name="Shape 589"/>
          <p:cNvGrpSpPr/>
          <p:nvPr/>
        </p:nvGrpSpPr>
        <p:grpSpPr>
          <a:xfrm>
            <a:off x="28550" y="4360998"/>
            <a:ext cx="9094048" cy="782671"/>
            <a:chOff x="28544" y="4157632"/>
            <a:chExt cx="9094048" cy="985856"/>
          </a:xfrm>
        </p:grpSpPr>
        <p:sp>
          <p:nvSpPr>
            <p:cNvPr id="590" name="Shape 590"/>
            <p:cNvSpPr/>
            <p:nvPr/>
          </p:nvSpPr>
          <p:spPr>
            <a:xfrm>
              <a:off x="435744" y="4782720"/>
              <a:ext cx="92896" cy="360768"/>
            </a:xfrm>
            <a:custGeom>
              <a:avLst/>
              <a:gdLst/>
              <a:ahLst/>
              <a:cxnLst/>
              <a:rect l="0" t="0" r="0" b="0"/>
              <a:pathLst>
                <a:path w="2903" h="11274" extrusionOk="0">
                  <a:moveTo>
                    <a:pt x="1" y="0"/>
                  </a:moveTo>
                  <a:lnTo>
                    <a:pt x="1" y="11274"/>
                  </a:lnTo>
                  <a:lnTo>
                    <a:pt x="2903" y="11274"/>
                  </a:lnTo>
                  <a:lnTo>
                    <a:pt x="2903"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91" name="Shape 591"/>
            <p:cNvSpPr/>
            <p:nvPr/>
          </p:nvSpPr>
          <p:spPr>
            <a:xfrm>
              <a:off x="300032" y="4638048"/>
              <a:ext cx="92896" cy="505440"/>
            </a:xfrm>
            <a:custGeom>
              <a:avLst/>
              <a:gdLst/>
              <a:ahLst/>
              <a:cxnLst/>
              <a:rect l="0" t="0" r="0" b="0"/>
              <a:pathLst>
                <a:path w="2903" h="15795" extrusionOk="0">
                  <a:moveTo>
                    <a:pt x="0" y="1"/>
                  </a:moveTo>
                  <a:lnTo>
                    <a:pt x="0" y="15795"/>
                  </a:lnTo>
                  <a:lnTo>
                    <a:pt x="2902" y="15795"/>
                  </a:lnTo>
                  <a:lnTo>
                    <a:pt x="2902"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92" name="Shape 592"/>
            <p:cNvSpPr/>
            <p:nvPr/>
          </p:nvSpPr>
          <p:spPr>
            <a:xfrm>
              <a:off x="164288" y="4571968"/>
              <a:ext cx="92896" cy="571520"/>
            </a:xfrm>
            <a:custGeom>
              <a:avLst/>
              <a:gdLst/>
              <a:ahLst/>
              <a:cxnLst/>
              <a:rect l="0" t="0" r="0" b="0"/>
              <a:pathLst>
                <a:path w="2903" h="17860" extrusionOk="0">
                  <a:moveTo>
                    <a:pt x="1" y="1"/>
                  </a:moveTo>
                  <a:lnTo>
                    <a:pt x="1" y="17860"/>
                  </a:lnTo>
                  <a:lnTo>
                    <a:pt x="2903" y="17860"/>
                  </a:lnTo>
                  <a:lnTo>
                    <a:pt x="2903"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93" name="Shape 593"/>
            <p:cNvSpPr/>
            <p:nvPr/>
          </p:nvSpPr>
          <p:spPr>
            <a:xfrm>
              <a:off x="28544" y="4739840"/>
              <a:ext cx="92928" cy="403648"/>
            </a:xfrm>
            <a:custGeom>
              <a:avLst/>
              <a:gdLst/>
              <a:ahLst/>
              <a:cxnLst/>
              <a:rect l="0" t="0" r="0" b="0"/>
              <a:pathLst>
                <a:path w="2904" h="12614" extrusionOk="0">
                  <a:moveTo>
                    <a:pt x="1" y="1"/>
                  </a:moveTo>
                  <a:lnTo>
                    <a:pt x="1" y="12614"/>
                  </a:lnTo>
                  <a:lnTo>
                    <a:pt x="2903" y="12614"/>
                  </a:lnTo>
                  <a:lnTo>
                    <a:pt x="2903"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94" name="Shape 594"/>
            <p:cNvSpPr/>
            <p:nvPr/>
          </p:nvSpPr>
          <p:spPr>
            <a:xfrm>
              <a:off x="712576" y="4571968"/>
              <a:ext cx="94688" cy="571520"/>
            </a:xfrm>
            <a:custGeom>
              <a:avLst/>
              <a:gdLst/>
              <a:ahLst/>
              <a:cxnLst/>
              <a:rect l="0" t="0" r="0" b="0"/>
              <a:pathLst>
                <a:path w="2959" h="17860" extrusionOk="0">
                  <a:moveTo>
                    <a:pt x="0" y="1"/>
                  </a:moveTo>
                  <a:lnTo>
                    <a:pt x="0" y="17860"/>
                  </a:lnTo>
                  <a:lnTo>
                    <a:pt x="2958" y="17860"/>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95" name="Shape 595"/>
            <p:cNvSpPr/>
            <p:nvPr/>
          </p:nvSpPr>
          <p:spPr>
            <a:xfrm>
              <a:off x="576832" y="4752352"/>
              <a:ext cx="94688" cy="391136"/>
            </a:xfrm>
            <a:custGeom>
              <a:avLst/>
              <a:gdLst/>
              <a:ahLst/>
              <a:cxnLst/>
              <a:rect l="0" t="0" r="0" b="0"/>
              <a:pathLst>
                <a:path w="2959" h="12223" extrusionOk="0">
                  <a:moveTo>
                    <a:pt x="1" y="1"/>
                  </a:moveTo>
                  <a:lnTo>
                    <a:pt x="1" y="12223"/>
                  </a:lnTo>
                  <a:lnTo>
                    <a:pt x="2959" y="12223"/>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96" name="Shape 596"/>
            <p:cNvSpPr/>
            <p:nvPr/>
          </p:nvSpPr>
          <p:spPr>
            <a:xfrm>
              <a:off x="989408" y="4386240"/>
              <a:ext cx="94656" cy="757248"/>
            </a:xfrm>
            <a:custGeom>
              <a:avLst/>
              <a:gdLst/>
              <a:ahLst/>
              <a:cxnLst/>
              <a:rect l="0" t="0" r="0" b="0"/>
              <a:pathLst>
                <a:path w="2958" h="23664" extrusionOk="0">
                  <a:moveTo>
                    <a:pt x="0" y="0"/>
                  </a:moveTo>
                  <a:lnTo>
                    <a:pt x="0" y="23664"/>
                  </a:lnTo>
                  <a:lnTo>
                    <a:pt x="2958" y="23664"/>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97" name="Shape 597"/>
            <p:cNvSpPr/>
            <p:nvPr/>
          </p:nvSpPr>
          <p:spPr>
            <a:xfrm>
              <a:off x="853664" y="4500544"/>
              <a:ext cx="94688" cy="642944"/>
            </a:xfrm>
            <a:custGeom>
              <a:avLst/>
              <a:gdLst/>
              <a:ahLst/>
              <a:cxnLst/>
              <a:rect l="0" t="0" r="0" b="0"/>
              <a:pathLst>
                <a:path w="2959" h="20092" extrusionOk="0">
                  <a:moveTo>
                    <a:pt x="0" y="0"/>
                  </a:moveTo>
                  <a:lnTo>
                    <a:pt x="0" y="20092"/>
                  </a:lnTo>
                  <a:lnTo>
                    <a:pt x="2958" y="20092"/>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98" name="Shape 598"/>
            <p:cNvSpPr/>
            <p:nvPr/>
          </p:nvSpPr>
          <p:spPr>
            <a:xfrm>
              <a:off x="1266208" y="4721984"/>
              <a:ext cx="94688" cy="421504"/>
            </a:xfrm>
            <a:custGeom>
              <a:avLst/>
              <a:gdLst/>
              <a:ahLst/>
              <a:cxnLst/>
              <a:rect l="0" t="0" r="0" b="0"/>
              <a:pathLst>
                <a:path w="2959" h="13172" extrusionOk="0">
                  <a:moveTo>
                    <a:pt x="1" y="1"/>
                  </a:moveTo>
                  <a:lnTo>
                    <a:pt x="1" y="13172"/>
                  </a:lnTo>
                  <a:lnTo>
                    <a:pt x="2959" y="13172"/>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99" name="Shape 599"/>
            <p:cNvSpPr/>
            <p:nvPr/>
          </p:nvSpPr>
          <p:spPr>
            <a:xfrm>
              <a:off x="1130496" y="4518400"/>
              <a:ext cx="94688" cy="625088"/>
            </a:xfrm>
            <a:custGeom>
              <a:avLst/>
              <a:gdLst/>
              <a:ahLst/>
              <a:cxnLst/>
              <a:rect l="0" t="0" r="0" b="0"/>
              <a:pathLst>
                <a:path w="2959" h="19534" extrusionOk="0">
                  <a:moveTo>
                    <a:pt x="0" y="0"/>
                  </a:moveTo>
                  <a:lnTo>
                    <a:pt x="0" y="19534"/>
                  </a:lnTo>
                  <a:lnTo>
                    <a:pt x="2958" y="19534"/>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00" name="Shape 600"/>
            <p:cNvSpPr/>
            <p:nvPr/>
          </p:nvSpPr>
          <p:spPr>
            <a:xfrm>
              <a:off x="1543040" y="4571968"/>
              <a:ext cx="94688" cy="571520"/>
            </a:xfrm>
            <a:custGeom>
              <a:avLst/>
              <a:gdLst/>
              <a:ahLst/>
              <a:cxnLst/>
              <a:rect l="0" t="0" r="0" b="0"/>
              <a:pathLst>
                <a:path w="2959" h="17860" extrusionOk="0">
                  <a:moveTo>
                    <a:pt x="0" y="1"/>
                  </a:moveTo>
                  <a:lnTo>
                    <a:pt x="0" y="17860"/>
                  </a:lnTo>
                  <a:lnTo>
                    <a:pt x="2958" y="17860"/>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01" name="Shape 601"/>
            <p:cNvSpPr/>
            <p:nvPr/>
          </p:nvSpPr>
          <p:spPr>
            <a:xfrm>
              <a:off x="1407296" y="4721984"/>
              <a:ext cx="94688" cy="421504"/>
            </a:xfrm>
            <a:custGeom>
              <a:avLst/>
              <a:gdLst/>
              <a:ahLst/>
              <a:cxnLst/>
              <a:rect l="0" t="0" r="0" b="0"/>
              <a:pathLst>
                <a:path w="2959" h="13172" extrusionOk="0">
                  <a:moveTo>
                    <a:pt x="1" y="1"/>
                  </a:moveTo>
                  <a:lnTo>
                    <a:pt x="1" y="13172"/>
                  </a:lnTo>
                  <a:lnTo>
                    <a:pt x="2959" y="13172"/>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02" name="Shape 602"/>
            <p:cNvSpPr/>
            <p:nvPr/>
          </p:nvSpPr>
          <p:spPr>
            <a:xfrm>
              <a:off x="1821632" y="4457664"/>
              <a:ext cx="92896" cy="685824"/>
            </a:xfrm>
            <a:custGeom>
              <a:avLst/>
              <a:gdLst/>
              <a:ahLst/>
              <a:cxnLst/>
              <a:rect l="0" t="0" r="0" b="0"/>
              <a:pathLst>
                <a:path w="2903" h="21432" extrusionOk="0">
                  <a:moveTo>
                    <a:pt x="1" y="1"/>
                  </a:moveTo>
                  <a:lnTo>
                    <a:pt x="1" y="21432"/>
                  </a:lnTo>
                  <a:lnTo>
                    <a:pt x="2903" y="21432"/>
                  </a:lnTo>
                  <a:lnTo>
                    <a:pt x="2903"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03" name="Shape 603"/>
            <p:cNvSpPr/>
            <p:nvPr/>
          </p:nvSpPr>
          <p:spPr>
            <a:xfrm>
              <a:off x="1685920" y="4638048"/>
              <a:ext cx="94688" cy="505440"/>
            </a:xfrm>
            <a:custGeom>
              <a:avLst/>
              <a:gdLst/>
              <a:ahLst/>
              <a:cxnLst/>
              <a:rect l="0" t="0" r="0" b="0"/>
              <a:pathLst>
                <a:path w="2959" h="15795" extrusionOk="0">
                  <a:moveTo>
                    <a:pt x="0" y="1"/>
                  </a:moveTo>
                  <a:lnTo>
                    <a:pt x="0" y="15795"/>
                  </a:lnTo>
                  <a:lnTo>
                    <a:pt x="2958" y="15795"/>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04" name="Shape 604"/>
            <p:cNvSpPr/>
            <p:nvPr/>
          </p:nvSpPr>
          <p:spPr>
            <a:xfrm>
              <a:off x="2098464" y="4386240"/>
              <a:ext cx="94688" cy="757248"/>
            </a:xfrm>
            <a:custGeom>
              <a:avLst/>
              <a:gdLst/>
              <a:ahLst/>
              <a:cxnLst/>
              <a:rect l="0" t="0" r="0" b="0"/>
              <a:pathLst>
                <a:path w="2959" h="23664" extrusionOk="0">
                  <a:moveTo>
                    <a:pt x="0" y="0"/>
                  </a:moveTo>
                  <a:lnTo>
                    <a:pt x="0" y="23664"/>
                  </a:lnTo>
                  <a:lnTo>
                    <a:pt x="2958" y="23664"/>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05" name="Shape 605"/>
            <p:cNvSpPr/>
            <p:nvPr/>
          </p:nvSpPr>
          <p:spPr>
            <a:xfrm>
              <a:off x="1962720" y="4457664"/>
              <a:ext cx="94688" cy="685824"/>
            </a:xfrm>
            <a:custGeom>
              <a:avLst/>
              <a:gdLst/>
              <a:ahLst/>
              <a:cxnLst/>
              <a:rect l="0" t="0" r="0" b="0"/>
              <a:pathLst>
                <a:path w="2959" h="21432" extrusionOk="0">
                  <a:moveTo>
                    <a:pt x="1" y="1"/>
                  </a:moveTo>
                  <a:lnTo>
                    <a:pt x="1" y="21432"/>
                  </a:lnTo>
                  <a:lnTo>
                    <a:pt x="2959" y="21432"/>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06" name="Shape 606"/>
            <p:cNvSpPr/>
            <p:nvPr/>
          </p:nvSpPr>
          <p:spPr>
            <a:xfrm>
              <a:off x="2375296" y="4711264"/>
              <a:ext cx="94656" cy="432224"/>
            </a:xfrm>
            <a:custGeom>
              <a:avLst/>
              <a:gdLst/>
              <a:ahLst/>
              <a:cxnLst/>
              <a:rect l="0" t="0" r="0" b="0"/>
              <a:pathLst>
                <a:path w="2958" h="13507" extrusionOk="0">
                  <a:moveTo>
                    <a:pt x="0" y="1"/>
                  </a:moveTo>
                  <a:lnTo>
                    <a:pt x="0" y="13507"/>
                  </a:lnTo>
                  <a:lnTo>
                    <a:pt x="2958" y="13507"/>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07" name="Shape 607"/>
            <p:cNvSpPr/>
            <p:nvPr/>
          </p:nvSpPr>
          <p:spPr>
            <a:xfrm>
              <a:off x="2239552" y="4536256"/>
              <a:ext cx="94688" cy="607232"/>
            </a:xfrm>
            <a:custGeom>
              <a:avLst/>
              <a:gdLst/>
              <a:ahLst/>
              <a:cxnLst/>
              <a:rect l="0" t="0" r="0" b="0"/>
              <a:pathLst>
                <a:path w="2959" h="18976" extrusionOk="0">
                  <a:moveTo>
                    <a:pt x="0" y="0"/>
                  </a:moveTo>
                  <a:lnTo>
                    <a:pt x="0" y="18976"/>
                  </a:lnTo>
                  <a:lnTo>
                    <a:pt x="2958" y="18976"/>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08" name="Shape 608"/>
            <p:cNvSpPr/>
            <p:nvPr/>
          </p:nvSpPr>
          <p:spPr>
            <a:xfrm>
              <a:off x="2652096" y="4704128"/>
              <a:ext cx="94688" cy="439360"/>
            </a:xfrm>
            <a:custGeom>
              <a:avLst/>
              <a:gdLst/>
              <a:ahLst/>
              <a:cxnLst/>
              <a:rect l="0" t="0" r="0" b="0"/>
              <a:pathLst>
                <a:path w="2959" h="13730" extrusionOk="0">
                  <a:moveTo>
                    <a:pt x="1" y="1"/>
                  </a:moveTo>
                  <a:lnTo>
                    <a:pt x="1" y="13730"/>
                  </a:lnTo>
                  <a:lnTo>
                    <a:pt x="2959" y="13730"/>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09" name="Shape 609"/>
            <p:cNvSpPr/>
            <p:nvPr/>
          </p:nvSpPr>
          <p:spPr>
            <a:xfrm>
              <a:off x="2516384" y="4764864"/>
              <a:ext cx="94688" cy="378624"/>
            </a:xfrm>
            <a:custGeom>
              <a:avLst/>
              <a:gdLst/>
              <a:ahLst/>
              <a:cxnLst/>
              <a:rect l="0" t="0" r="0" b="0"/>
              <a:pathLst>
                <a:path w="2959" h="11832" extrusionOk="0">
                  <a:moveTo>
                    <a:pt x="0" y="0"/>
                  </a:moveTo>
                  <a:lnTo>
                    <a:pt x="0" y="11832"/>
                  </a:lnTo>
                  <a:lnTo>
                    <a:pt x="2958" y="11832"/>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10" name="Shape 610"/>
            <p:cNvSpPr/>
            <p:nvPr/>
          </p:nvSpPr>
          <p:spPr>
            <a:xfrm>
              <a:off x="2930720" y="4421952"/>
              <a:ext cx="92896" cy="721536"/>
            </a:xfrm>
            <a:custGeom>
              <a:avLst/>
              <a:gdLst/>
              <a:ahLst/>
              <a:cxnLst/>
              <a:rect l="0" t="0" r="0" b="0"/>
              <a:pathLst>
                <a:path w="2903" h="22548" extrusionOk="0">
                  <a:moveTo>
                    <a:pt x="0" y="1"/>
                  </a:moveTo>
                  <a:lnTo>
                    <a:pt x="0" y="22548"/>
                  </a:lnTo>
                  <a:lnTo>
                    <a:pt x="2902" y="22548"/>
                  </a:lnTo>
                  <a:lnTo>
                    <a:pt x="2902"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11" name="Shape 611"/>
            <p:cNvSpPr/>
            <p:nvPr/>
          </p:nvSpPr>
          <p:spPr>
            <a:xfrm>
              <a:off x="2794976" y="4638048"/>
              <a:ext cx="92896" cy="505440"/>
            </a:xfrm>
            <a:custGeom>
              <a:avLst/>
              <a:gdLst/>
              <a:ahLst/>
              <a:cxnLst/>
              <a:rect l="0" t="0" r="0" b="0"/>
              <a:pathLst>
                <a:path w="2903" h="15795" extrusionOk="0">
                  <a:moveTo>
                    <a:pt x="1" y="1"/>
                  </a:moveTo>
                  <a:lnTo>
                    <a:pt x="1" y="15795"/>
                  </a:lnTo>
                  <a:lnTo>
                    <a:pt x="2903" y="15795"/>
                  </a:lnTo>
                  <a:lnTo>
                    <a:pt x="2903"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12" name="Shape 612"/>
            <p:cNvSpPr/>
            <p:nvPr/>
          </p:nvSpPr>
          <p:spPr>
            <a:xfrm>
              <a:off x="3207520" y="4386240"/>
              <a:ext cx="94688" cy="757248"/>
            </a:xfrm>
            <a:custGeom>
              <a:avLst/>
              <a:gdLst/>
              <a:ahLst/>
              <a:cxnLst/>
              <a:rect l="0" t="0" r="0" b="0"/>
              <a:pathLst>
                <a:path w="2959" h="23664" extrusionOk="0">
                  <a:moveTo>
                    <a:pt x="1" y="0"/>
                  </a:moveTo>
                  <a:lnTo>
                    <a:pt x="1" y="23664"/>
                  </a:lnTo>
                  <a:lnTo>
                    <a:pt x="2959" y="23664"/>
                  </a:lnTo>
                  <a:lnTo>
                    <a:pt x="2959"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13" name="Shape 613"/>
            <p:cNvSpPr/>
            <p:nvPr/>
          </p:nvSpPr>
          <p:spPr>
            <a:xfrm>
              <a:off x="3071808" y="4314784"/>
              <a:ext cx="94688" cy="828704"/>
            </a:xfrm>
            <a:custGeom>
              <a:avLst/>
              <a:gdLst/>
              <a:ahLst/>
              <a:cxnLst/>
              <a:rect l="0" t="0" r="0" b="0"/>
              <a:pathLst>
                <a:path w="2959" h="25897" extrusionOk="0">
                  <a:moveTo>
                    <a:pt x="0" y="1"/>
                  </a:moveTo>
                  <a:lnTo>
                    <a:pt x="0" y="25897"/>
                  </a:lnTo>
                  <a:lnTo>
                    <a:pt x="2958" y="25897"/>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14" name="Shape 614"/>
            <p:cNvSpPr/>
            <p:nvPr/>
          </p:nvSpPr>
          <p:spPr>
            <a:xfrm>
              <a:off x="3484352" y="4530912"/>
              <a:ext cx="94688" cy="612576"/>
            </a:xfrm>
            <a:custGeom>
              <a:avLst/>
              <a:gdLst/>
              <a:ahLst/>
              <a:cxnLst/>
              <a:rect l="0" t="0" r="0" b="0"/>
              <a:pathLst>
                <a:path w="2959" h="19143" extrusionOk="0">
                  <a:moveTo>
                    <a:pt x="0" y="0"/>
                  </a:moveTo>
                  <a:lnTo>
                    <a:pt x="0" y="19143"/>
                  </a:lnTo>
                  <a:lnTo>
                    <a:pt x="2958" y="19143"/>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15" name="Shape 615"/>
            <p:cNvSpPr/>
            <p:nvPr/>
          </p:nvSpPr>
          <p:spPr>
            <a:xfrm>
              <a:off x="3348608" y="4314784"/>
              <a:ext cx="94688" cy="828704"/>
            </a:xfrm>
            <a:custGeom>
              <a:avLst/>
              <a:gdLst/>
              <a:ahLst/>
              <a:cxnLst/>
              <a:rect l="0" t="0" r="0" b="0"/>
              <a:pathLst>
                <a:path w="2959" h="25897" extrusionOk="0">
                  <a:moveTo>
                    <a:pt x="1" y="1"/>
                  </a:moveTo>
                  <a:lnTo>
                    <a:pt x="1" y="25897"/>
                  </a:lnTo>
                  <a:lnTo>
                    <a:pt x="2959" y="25897"/>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16" name="Shape 616"/>
            <p:cNvSpPr/>
            <p:nvPr/>
          </p:nvSpPr>
          <p:spPr>
            <a:xfrm>
              <a:off x="3761184" y="4739840"/>
              <a:ext cx="94656" cy="403648"/>
            </a:xfrm>
            <a:custGeom>
              <a:avLst/>
              <a:gdLst/>
              <a:ahLst/>
              <a:cxnLst/>
              <a:rect l="0" t="0" r="0" b="0"/>
              <a:pathLst>
                <a:path w="2958" h="12614" extrusionOk="0">
                  <a:moveTo>
                    <a:pt x="0" y="1"/>
                  </a:moveTo>
                  <a:lnTo>
                    <a:pt x="0" y="12614"/>
                  </a:lnTo>
                  <a:lnTo>
                    <a:pt x="2958" y="12614"/>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17" name="Shape 617"/>
            <p:cNvSpPr/>
            <p:nvPr/>
          </p:nvSpPr>
          <p:spPr>
            <a:xfrm>
              <a:off x="3625440" y="4457664"/>
              <a:ext cx="94688" cy="685824"/>
            </a:xfrm>
            <a:custGeom>
              <a:avLst/>
              <a:gdLst/>
              <a:ahLst/>
              <a:cxnLst/>
              <a:rect l="0" t="0" r="0" b="0"/>
              <a:pathLst>
                <a:path w="2959" h="21432" extrusionOk="0">
                  <a:moveTo>
                    <a:pt x="0" y="1"/>
                  </a:moveTo>
                  <a:lnTo>
                    <a:pt x="0" y="21432"/>
                  </a:lnTo>
                  <a:lnTo>
                    <a:pt x="2958" y="21432"/>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18" name="Shape 618"/>
            <p:cNvSpPr/>
            <p:nvPr/>
          </p:nvSpPr>
          <p:spPr>
            <a:xfrm>
              <a:off x="4037984" y="4638048"/>
              <a:ext cx="94688" cy="505440"/>
            </a:xfrm>
            <a:custGeom>
              <a:avLst/>
              <a:gdLst/>
              <a:ahLst/>
              <a:cxnLst/>
              <a:rect l="0" t="0" r="0" b="0"/>
              <a:pathLst>
                <a:path w="2959" h="15795" extrusionOk="0">
                  <a:moveTo>
                    <a:pt x="1" y="1"/>
                  </a:moveTo>
                  <a:lnTo>
                    <a:pt x="1" y="15795"/>
                  </a:lnTo>
                  <a:lnTo>
                    <a:pt x="2959" y="15795"/>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19" name="Shape 619"/>
            <p:cNvSpPr/>
            <p:nvPr/>
          </p:nvSpPr>
          <p:spPr>
            <a:xfrm>
              <a:off x="3902272" y="4836288"/>
              <a:ext cx="94656" cy="307200"/>
            </a:xfrm>
            <a:custGeom>
              <a:avLst/>
              <a:gdLst/>
              <a:ahLst/>
              <a:cxnLst/>
              <a:rect l="0" t="0" r="0" b="0"/>
              <a:pathLst>
                <a:path w="2958" h="9600" extrusionOk="0">
                  <a:moveTo>
                    <a:pt x="0" y="1"/>
                  </a:moveTo>
                  <a:lnTo>
                    <a:pt x="0" y="9600"/>
                  </a:lnTo>
                  <a:lnTo>
                    <a:pt x="2958" y="9600"/>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20" name="Shape 620"/>
            <p:cNvSpPr/>
            <p:nvPr/>
          </p:nvSpPr>
          <p:spPr>
            <a:xfrm>
              <a:off x="4316608" y="4638048"/>
              <a:ext cx="94688" cy="505440"/>
            </a:xfrm>
            <a:custGeom>
              <a:avLst/>
              <a:gdLst/>
              <a:ahLst/>
              <a:cxnLst/>
              <a:rect l="0" t="0" r="0" b="0"/>
              <a:pathLst>
                <a:path w="2959" h="15795" extrusionOk="0">
                  <a:moveTo>
                    <a:pt x="0" y="1"/>
                  </a:moveTo>
                  <a:lnTo>
                    <a:pt x="0" y="15795"/>
                  </a:lnTo>
                  <a:lnTo>
                    <a:pt x="2958" y="15795"/>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21" name="Shape 621"/>
            <p:cNvSpPr/>
            <p:nvPr/>
          </p:nvSpPr>
          <p:spPr>
            <a:xfrm>
              <a:off x="4180864" y="4739840"/>
              <a:ext cx="94688" cy="403648"/>
            </a:xfrm>
            <a:custGeom>
              <a:avLst/>
              <a:gdLst/>
              <a:ahLst/>
              <a:cxnLst/>
              <a:rect l="0" t="0" r="0" b="0"/>
              <a:pathLst>
                <a:path w="2959" h="12614" extrusionOk="0">
                  <a:moveTo>
                    <a:pt x="0" y="1"/>
                  </a:moveTo>
                  <a:lnTo>
                    <a:pt x="0" y="12614"/>
                  </a:lnTo>
                  <a:lnTo>
                    <a:pt x="2958" y="12614"/>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22" name="Shape 622"/>
            <p:cNvSpPr/>
            <p:nvPr/>
          </p:nvSpPr>
          <p:spPr>
            <a:xfrm>
              <a:off x="4593408" y="4571968"/>
              <a:ext cx="94688" cy="571520"/>
            </a:xfrm>
            <a:custGeom>
              <a:avLst/>
              <a:gdLst/>
              <a:ahLst/>
              <a:cxnLst/>
              <a:rect l="0" t="0" r="0" b="0"/>
              <a:pathLst>
                <a:path w="2959" h="17860" extrusionOk="0">
                  <a:moveTo>
                    <a:pt x="1" y="1"/>
                  </a:moveTo>
                  <a:lnTo>
                    <a:pt x="1" y="17860"/>
                  </a:lnTo>
                  <a:lnTo>
                    <a:pt x="2959" y="17860"/>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23" name="Shape 623"/>
            <p:cNvSpPr/>
            <p:nvPr/>
          </p:nvSpPr>
          <p:spPr>
            <a:xfrm>
              <a:off x="4457696" y="4739840"/>
              <a:ext cx="94688" cy="403648"/>
            </a:xfrm>
            <a:custGeom>
              <a:avLst/>
              <a:gdLst/>
              <a:ahLst/>
              <a:cxnLst/>
              <a:rect l="0" t="0" r="0" b="0"/>
              <a:pathLst>
                <a:path w="2959" h="12614" extrusionOk="0">
                  <a:moveTo>
                    <a:pt x="0" y="1"/>
                  </a:moveTo>
                  <a:lnTo>
                    <a:pt x="0" y="12614"/>
                  </a:lnTo>
                  <a:lnTo>
                    <a:pt x="2958" y="12614"/>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24" name="Shape 624"/>
            <p:cNvSpPr/>
            <p:nvPr/>
          </p:nvSpPr>
          <p:spPr>
            <a:xfrm>
              <a:off x="4870240" y="4386240"/>
              <a:ext cx="94688" cy="757248"/>
            </a:xfrm>
            <a:custGeom>
              <a:avLst/>
              <a:gdLst/>
              <a:ahLst/>
              <a:cxnLst/>
              <a:rect l="0" t="0" r="0" b="0"/>
              <a:pathLst>
                <a:path w="2959" h="23664" extrusionOk="0">
                  <a:moveTo>
                    <a:pt x="0" y="0"/>
                  </a:moveTo>
                  <a:lnTo>
                    <a:pt x="0" y="23664"/>
                  </a:lnTo>
                  <a:lnTo>
                    <a:pt x="2958" y="23664"/>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25" name="Shape 625"/>
            <p:cNvSpPr/>
            <p:nvPr/>
          </p:nvSpPr>
          <p:spPr>
            <a:xfrm>
              <a:off x="4734496" y="4457664"/>
              <a:ext cx="94688" cy="685824"/>
            </a:xfrm>
            <a:custGeom>
              <a:avLst/>
              <a:gdLst/>
              <a:ahLst/>
              <a:cxnLst/>
              <a:rect l="0" t="0" r="0" b="0"/>
              <a:pathLst>
                <a:path w="2959" h="21432" extrusionOk="0">
                  <a:moveTo>
                    <a:pt x="1" y="1"/>
                  </a:moveTo>
                  <a:lnTo>
                    <a:pt x="1" y="21432"/>
                  </a:lnTo>
                  <a:lnTo>
                    <a:pt x="2959" y="21432"/>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26" name="Shape 626"/>
            <p:cNvSpPr/>
            <p:nvPr/>
          </p:nvSpPr>
          <p:spPr>
            <a:xfrm>
              <a:off x="5147072" y="4157632"/>
              <a:ext cx="94656" cy="985856"/>
            </a:xfrm>
            <a:custGeom>
              <a:avLst/>
              <a:gdLst/>
              <a:ahLst/>
              <a:cxnLst/>
              <a:rect l="0" t="0" r="0" b="0"/>
              <a:pathLst>
                <a:path w="2958" h="30808" extrusionOk="0">
                  <a:moveTo>
                    <a:pt x="0" y="1"/>
                  </a:moveTo>
                  <a:lnTo>
                    <a:pt x="0" y="30808"/>
                  </a:lnTo>
                  <a:lnTo>
                    <a:pt x="2958" y="30808"/>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27" name="Shape 627"/>
            <p:cNvSpPr/>
            <p:nvPr/>
          </p:nvSpPr>
          <p:spPr>
            <a:xfrm>
              <a:off x="5011328" y="4229088"/>
              <a:ext cx="94688" cy="914400"/>
            </a:xfrm>
            <a:custGeom>
              <a:avLst/>
              <a:gdLst/>
              <a:ahLst/>
              <a:cxnLst/>
              <a:rect l="0" t="0" r="0" b="0"/>
              <a:pathLst>
                <a:path w="2959" h="28575" extrusionOk="0">
                  <a:moveTo>
                    <a:pt x="0" y="0"/>
                  </a:moveTo>
                  <a:lnTo>
                    <a:pt x="0" y="28575"/>
                  </a:lnTo>
                  <a:lnTo>
                    <a:pt x="2958" y="28575"/>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28" name="Shape 628"/>
            <p:cNvSpPr/>
            <p:nvPr/>
          </p:nvSpPr>
          <p:spPr>
            <a:xfrm>
              <a:off x="5425664" y="4571968"/>
              <a:ext cx="94688" cy="571520"/>
            </a:xfrm>
            <a:custGeom>
              <a:avLst/>
              <a:gdLst/>
              <a:ahLst/>
              <a:cxnLst/>
              <a:rect l="0" t="0" r="0" b="0"/>
              <a:pathLst>
                <a:path w="2959" h="17860" extrusionOk="0">
                  <a:moveTo>
                    <a:pt x="0" y="1"/>
                  </a:moveTo>
                  <a:lnTo>
                    <a:pt x="0" y="17860"/>
                  </a:lnTo>
                  <a:lnTo>
                    <a:pt x="2958" y="17860"/>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29" name="Shape 629"/>
            <p:cNvSpPr/>
            <p:nvPr/>
          </p:nvSpPr>
          <p:spPr>
            <a:xfrm>
              <a:off x="5289920" y="4277280"/>
              <a:ext cx="94688" cy="866208"/>
            </a:xfrm>
            <a:custGeom>
              <a:avLst/>
              <a:gdLst/>
              <a:ahLst/>
              <a:cxnLst/>
              <a:rect l="0" t="0" r="0" b="0"/>
              <a:pathLst>
                <a:path w="2959" h="27069" extrusionOk="0">
                  <a:moveTo>
                    <a:pt x="1" y="1"/>
                  </a:moveTo>
                  <a:lnTo>
                    <a:pt x="1" y="27069"/>
                  </a:lnTo>
                  <a:lnTo>
                    <a:pt x="2959" y="27069"/>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30" name="Shape 630"/>
            <p:cNvSpPr/>
            <p:nvPr/>
          </p:nvSpPr>
          <p:spPr>
            <a:xfrm>
              <a:off x="5702496" y="4721984"/>
              <a:ext cx="94688" cy="421504"/>
            </a:xfrm>
            <a:custGeom>
              <a:avLst/>
              <a:gdLst/>
              <a:ahLst/>
              <a:cxnLst/>
              <a:rect l="0" t="0" r="0" b="0"/>
              <a:pathLst>
                <a:path w="2959" h="13172" extrusionOk="0">
                  <a:moveTo>
                    <a:pt x="0" y="1"/>
                  </a:moveTo>
                  <a:lnTo>
                    <a:pt x="0" y="13172"/>
                  </a:lnTo>
                  <a:lnTo>
                    <a:pt x="2958" y="13172"/>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31" name="Shape 631"/>
            <p:cNvSpPr/>
            <p:nvPr/>
          </p:nvSpPr>
          <p:spPr>
            <a:xfrm>
              <a:off x="5566752" y="4416608"/>
              <a:ext cx="94688" cy="726880"/>
            </a:xfrm>
            <a:custGeom>
              <a:avLst/>
              <a:gdLst/>
              <a:ahLst/>
              <a:cxnLst/>
              <a:rect l="0" t="0" r="0" b="0"/>
              <a:pathLst>
                <a:path w="2959" h="22715" extrusionOk="0">
                  <a:moveTo>
                    <a:pt x="0" y="0"/>
                  </a:moveTo>
                  <a:lnTo>
                    <a:pt x="0" y="22715"/>
                  </a:lnTo>
                  <a:lnTo>
                    <a:pt x="2958" y="22715"/>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32" name="Shape 632"/>
            <p:cNvSpPr/>
            <p:nvPr/>
          </p:nvSpPr>
          <p:spPr>
            <a:xfrm>
              <a:off x="5979296" y="4571968"/>
              <a:ext cx="94688" cy="571520"/>
            </a:xfrm>
            <a:custGeom>
              <a:avLst/>
              <a:gdLst/>
              <a:ahLst/>
              <a:cxnLst/>
              <a:rect l="0" t="0" r="0" b="0"/>
              <a:pathLst>
                <a:path w="2959" h="17860" extrusionOk="0">
                  <a:moveTo>
                    <a:pt x="1" y="1"/>
                  </a:moveTo>
                  <a:lnTo>
                    <a:pt x="1" y="17860"/>
                  </a:lnTo>
                  <a:lnTo>
                    <a:pt x="2959" y="17860"/>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33" name="Shape 633"/>
            <p:cNvSpPr/>
            <p:nvPr/>
          </p:nvSpPr>
          <p:spPr>
            <a:xfrm>
              <a:off x="5843584" y="4813088"/>
              <a:ext cx="94688" cy="330400"/>
            </a:xfrm>
            <a:custGeom>
              <a:avLst/>
              <a:gdLst/>
              <a:ahLst/>
              <a:cxnLst/>
              <a:rect l="0" t="0" r="0" b="0"/>
              <a:pathLst>
                <a:path w="2959" h="10325" extrusionOk="0">
                  <a:moveTo>
                    <a:pt x="0" y="0"/>
                  </a:moveTo>
                  <a:lnTo>
                    <a:pt x="0" y="10325"/>
                  </a:lnTo>
                  <a:lnTo>
                    <a:pt x="2958" y="10325"/>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34" name="Shape 634"/>
            <p:cNvSpPr/>
            <p:nvPr/>
          </p:nvSpPr>
          <p:spPr>
            <a:xfrm>
              <a:off x="6256128" y="4807712"/>
              <a:ext cx="94688" cy="335776"/>
            </a:xfrm>
            <a:custGeom>
              <a:avLst/>
              <a:gdLst/>
              <a:ahLst/>
              <a:cxnLst/>
              <a:rect l="0" t="0" r="0" b="0"/>
              <a:pathLst>
                <a:path w="2959" h="10493" extrusionOk="0">
                  <a:moveTo>
                    <a:pt x="0" y="1"/>
                  </a:moveTo>
                  <a:lnTo>
                    <a:pt x="0" y="10493"/>
                  </a:lnTo>
                  <a:lnTo>
                    <a:pt x="2958" y="10493"/>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35" name="Shape 635"/>
            <p:cNvSpPr/>
            <p:nvPr/>
          </p:nvSpPr>
          <p:spPr>
            <a:xfrm>
              <a:off x="6120384" y="4739840"/>
              <a:ext cx="94688" cy="403648"/>
            </a:xfrm>
            <a:custGeom>
              <a:avLst/>
              <a:gdLst/>
              <a:ahLst/>
              <a:cxnLst/>
              <a:rect l="0" t="0" r="0" b="0"/>
              <a:pathLst>
                <a:path w="2959" h="12614" extrusionOk="0">
                  <a:moveTo>
                    <a:pt x="1" y="1"/>
                  </a:moveTo>
                  <a:lnTo>
                    <a:pt x="1" y="12614"/>
                  </a:lnTo>
                  <a:lnTo>
                    <a:pt x="2959" y="12614"/>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36" name="Shape 636"/>
            <p:cNvSpPr/>
            <p:nvPr/>
          </p:nvSpPr>
          <p:spPr>
            <a:xfrm>
              <a:off x="6534720" y="4505888"/>
              <a:ext cx="92896" cy="637600"/>
            </a:xfrm>
            <a:custGeom>
              <a:avLst/>
              <a:gdLst/>
              <a:ahLst/>
              <a:cxnLst/>
              <a:rect l="0" t="0" r="0" b="0"/>
              <a:pathLst>
                <a:path w="2903" h="19925" extrusionOk="0">
                  <a:moveTo>
                    <a:pt x="1" y="1"/>
                  </a:moveTo>
                  <a:lnTo>
                    <a:pt x="1" y="19925"/>
                  </a:lnTo>
                  <a:lnTo>
                    <a:pt x="2903" y="19925"/>
                  </a:lnTo>
                  <a:lnTo>
                    <a:pt x="2903"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37" name="Shape 637"/>
            <p:cNvSpPr/>
            <p:nvPr/>
          </p:nvSpPr>
          <p:spPr>
            <a:xfrm>
              <a:off x="6399008" y="4739840"/>
              <a:ext cx="92896" cy="403648"/>
            </a:xfrm>
            <a:custGeom>
              <a:avLst/>
              <a:gdLst/>
              <a:ahLst/>
              <a:cxnLst/>
              <a:rect l="0" t="0" r="0" b="0"/>
              <a:pathLst>
                <a:path w="2903" h="12614" extrusionOk="0">
                  <a:moveTo>
                    <a:pt x="0" y="1"/>
                  </a:moveTo>
                  <a:lnTo>
                    <a:pt x="0" y="12614"/>
                  </a:lnTo>
                  <a:lnTo>
                    <a:pt x="2902" y="12614"/>
                  </a:lnTo>
                  <a:lnTo>
                    <a:pt x="2902"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38" name="Shape 638"/>
            <p:cNvSpPr/>
            <p:nvPr/>
          </p:nvSpPr>
          <p:spPr>
            <a:xfrm>
              <a:off x="6811552" y="4807712"/>
              <a:ext cx="94688" cy="335776"/>
            </a:xfrm>
            <a:custGeom>
              <a:avLst/>
              <a:gdLst/>
              <a:ahLst/>
              <a:cxnLst/>
              <a:rect l="0" t="0" r="0" b="0"/>
              <a:pathLst>
                <a:path w="2959" h="10493" extrusionOk="0">
                  <a:moveTo>
                    <a:pt x="0" y="1"/>
                  </a:moveTo>
                  <a:lnTo>
                    <a:pt x="0" y="10493"/>
                  </a:lnTo>
                  <a:lnTo>
                    <a:pt x="2958" y="10493"/>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39" name="Shape 639"/>
            <p:cNvSpPr/>
            <p:nvPr/>
          </p:nvSpPr>
          <p:spPr>
            <a:xfrm>
              <a:off x="6675808" y="4614848"/>
              <a:ext cx="94688" cy="528640"/>
            </a:xfrm>
            <a:custGeom>
              <a:avLst/>
              <a:gdLst/>
              <a:ahLst/>
              <a:cxnLst/>
              <a:rect l="0" t="0" r="0" b="0"/>
              <a:pathLst>
                <a:path w="2959" h="16520" extrusionOk="0">
                  <a:moveTo>
                    <a:pt x="1" y="0"/>
                  </a:moveTo>
                  <a:lnTo>
                    <a:pt x="1" y="16520"/>
                  </a:lnTo>
                  <a:lnTo>
                    <a:pt x="2959" y="16520"/>
                  </a:lnTo>
                  <a:lnTo>
                    <a:pt x="2959"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40" name="Shape 640"/>
            <p:cNvSpPr/>
            <p:nvPr/>
          </p:nvSpPr>
          <p:spPr>
            <a:xfrm>
              <a:off x="7088384" y="4739840"/>
              <a:ext cx="94688" cy="403648"/>
            </a:xfrm>
            <a:custGeom>
              <a:avLst/>
              <a:gdLst/>
              <a:ahLst/>
              <a:cxnLst/>
              <a:rect l="0" t="0" r="0" b="0"/>
              <a:pathLst>
                <a:path w="2959" h="12614" extrusionOk="0">
                  <a:moveTo>
                    <a:pt x="0" y="1"/>
                  </a:moveTo>
                  <a:lnTo>
                    <a:pt x="0" y="12614"/>
                  </a:lnTo>
                  <a:lnTo>
                    <a:pt x="2958" y="12614"/>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41" name="Shape 641"/>
            <p:cNvSpPr/>
            <p:nvPr/>
          </p:nvSpPr>
          <p:spPr>
            <a:xfrm>
              <a:off x="6952640" y="4530912"/>
              <a:ext cx="94688" cy="612576"/>
            </a:xfrm>
            <a:custGeom>
              <a:avLst/>
              <a:gdLst/>
              <a:ahLst/>
              <a:cxnLst/>
              <a:rect l="0" t="0" r="0" b="0"/>
              <a:pathLst>
                <a:path w="2959" h="19143" extrusionOk="0">
                  <a:moveTo>
                    <a:pt x="0" y="0"/>
                  </a:moveTo>
                  <a:lnTo>
                    <a:pt x="0" y="19143"/>
                  </a:lnTo>
                  <a:lnTo>
                    <a:pt x="2958" y="19143"/>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42" name="Shape 642"/>
            <p:cNvSpPr/>
            <p:nvPr/>
          </p:nvSpPr>
          <p:spPr>
            <a:xfrm>
              <a:off x="7365184" y="4739840"/>
              <a:ext cx="94688" cy="403648"/>
            </a:xfrm>
            <a:custGeom>
              <a:avLst/>
              <a:gdLst/>
              <a:ahLst/>
              <a:cxnLst/>
              <a:rect l="0" t="0" r="0" b="0"/>
              <a:pathLst>
                <a:path w="2959" h="12614" extrusionOk="0">
                  <a:moveTo>
                    <a:pt x="1" y="1"/>
                  </a:moveTo>
                  <a:lnTo>
                    <a:pt x="1" y="12614"/>
                  </a:lnTo>
                  <a:lnTo>
                    <a:pt x="2959" y="12614"/>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43" name="Shape 643"/>
            <p:cNvSpPr/>
            <p:nvPr/>
          </p:nvSpPr>
          <p:spPr>
            <a:xfrm>
              <a:off x="7229472" y="4825568"/>
              <a:ext cx="94688" cy="317920"/>
            </a:xfrm>
            <a:custGeom>
              <a:avLst/>
              <a:gdLst/>
              <a:ahLst/>
              <a:cxnLst/>
              <a:rect l="0" t="0" r="0" b="0"/>
              <a:pathLst>
                <a:path w="2959" h="9935" extrusionOk="0">
                  <a:moveTo>
                    <a:pt x="0" y="1"/>
                  </a:moveTo>
                  <a:lnTo>
                    <a:pt x="0" y="9935"/>
                  </a:lnTo>
                  <a:lnTo>
                    <a:pt x="2958" y="9935"/>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44" name="Shape 644"/>
            <p:cNvSpPr/>
            <p:nvPr/>
          </p:nvSpPr>
          <p:spPr>
            <a:xfrm>
              <a:off x="7643808" y="4632704"/>
              <a:ext cx="92896" cy="510784"/>
            </a:xfrm>
            <a:custGeom>
              <a:avLst/>
              <a:gdLst/>
              <a:ahLst/>
              <a:cxnLst/>
              <a:rect l="0" t="0" r="0" b="0"/>
              <a:pathLst>
                <a:path w="2903" h="15962" extrusionOk="0">
                  <a:moveTo>
                    <a:pt x="0" y="0"/>
                  </a:moveTo>
                  <a:lnTo>
                    <a:pt x="0" y="15962"/>
                  </a:lnTo>
                  <a:lnTo>
                    <a:pt x="2902" y="15962"/>
                  </a:lnTo>
                  <a:lnTo>
                    <a:pt x="2902"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45" name="Shape 645"/>
            <p:cNvSpPr/>
            <p:nvPr/>
          </p:nvSpPr>
          <p:spPr>
            <a:xfrm>
              <a:off x="7506272" y="4963104"/>
              <a:ext cx="94688" cy="180384"/>
            </a:xfrm>
            <a:custGeom>
              <a:avLst/>
              <a:gdLst/>
              <a:ahLst/>
              <a:cxnLst/>
              <a:rect l="0" t="0" r="0" b="0"/>
              <a:pathLst>
                <a:path w="2959" h="5637" extrusionOk="0">
                  <a:moveTo>
                    <a:pt x="1" y="0"/>
                  </a:moveTo>
                  <a:lnTo>
                    <a:pt x="1" y="5637"/>
                  </a:lnTo>
                  <a:lnTo>
                    <a:pt x="2959" y="5637"/>
                  </a:lnTo>
                  <a:lnTo>
                    <a:pt x="2959"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46" name="Shape 646"/>
            <p:cNvSpPr/>
            <p:nvPr/>
          </p:nvSpPr>
          <p:spPr>
            <a:xfrm>
              <a:off x="7920608" y="4909504"/>
              <a:ext cx="94688" cy="233984"/>
            </a:xfrm>
            <a:custGeom>
              <a:avLst/>
              <a:gdLst/>
              <a:ahLst/>
              <a:cxnLst/>
              <a:rect l="0" t="0" r="0" b="0"/>
              <a:pathLst>
                <a:path w="2959" h="7312" extrusionOk="0">
                  <a:moveTo>
                    <a:pt x="1" y="1"/>
                  </a:moveTo>
                  <a:lnTo>
                    <a:pt x="1" y="7312"/>
                  </a:lnTo>
                  <a:lnTo>
                    <a:pt x="2959" y="7312"/>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47" name="Shape 647"/>
            <p:cNvSpPr/>
            <p:nvPr/>
          </p:nvSpPr>
          <p:spPr>
            <a:xfrm>
              <a:off x="7784896" y="4777344"/>
              <a:ext cx="94688" cy="366144"/>
            </a:xfrm>
            <a:custGeom>
              <a:avLst/>
              <a:gdLst/>
              <a:ahLst/>
              <a:cxnLst/>
              <a:rect l="0" t="0" r="0" b="0"/>
              <a:pathLst>
                <a:path w="2959" h="11442" extrusionOk="0">
                  <a:moveTo>
                    <a:pt x="0" y="1"/>
                  </a:moveTo>
                  <a:lnTo>
                    <a:pt x="0" y="11442"/>
                  </a:lnTo>
                  <a:lnTo>
                    <a:pt x="2958" y="11442"/>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48" name="Shape 648"/>
            <p:cNvSpPr/>
            <p:nvPr/>
          </p:nvSpPr>
          <p:spPr>
            <a:xfrm>
              <a:off x="8197440" y="4571968"/>
              <a:ext cx="94688" cy="571520"/>
            </a:xfrm>
            <a:custGeom>
              <a:avLst/>
              <a:gdLst/>
              <a:ahLst/>
              <a:cxnLst/>
              <a:rect l="0" t="0" r="0" b="0"/>
              <a:pathLst>
                <a:path w="2959" h="17860" extrusionOk="0">
                  <a:moveTo>
                    <a:pt x="0" y="1"/>
                  </a:moveTo>
                  <a:lnTo>
                    <a:pt x="0" y="17860"/>
                  </a:lnTo>
                  <a:lnTo>
                    <a:pt x="2958" y="17860"/>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49" name="Shape 649"/>
            <p:cNvSpPr/>
            <p:nvPr/>
          </p:nvSpPr>
          <p:spPr>
            <a:xfrm>
              <a:off x="8061696" y="4777344"/>
              <a:ext cx="94688" cy="366144"/>
            </a:xfrm>
            <a:custGeom>
              <a:avLst/>
              <a:gdLst/>
              <a:ahLst/>
              <a:cxnLst/>
              <a:rect l="0" t="0" r="0" b="0"/>
              <a:pathLst>
                <a:path w="2959" h="11442" extrusionOk="0">
                  <a:moveTo>
                    <a:pt x="1" y="1"/>
                  </a:moveTo>
                  <a:lnTo>
                    <a:pt x="1" y="11442"/>
                  </a:lnTo>
                  <a:lnTo>
                    <a:pt x="2959" y="11442"/>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50" name="Shape 650"/>
            <p:cNvSpPr/>
            <p:nvPr/>
          </p:nvSpPr>
          <p:spPr>
            <a:xfrm>
              <a:off x="8474272" y="4721984"/>
              <a:ext cx="94656" cy="421504"/>
            </a:xfrm>
            <a:custGeom>
              <a:avLst/>
              <a:gdLst/>
              <a:ahLst/>
              <a:cxnLst/>
              <a:rect l="0" t="0" r="0" b="0"/>
              <a:pathLst>
                <a:path w="2958" h="13172" extrusionOk="0">
                  <a:moveTo>
                    <a:pt x="0" y="1"/>
                  </a:moveTo>
                  <a:lnTo>
                    <a:pt x="0" y="13172"/>
                  </a:lnTo>
                  <a:lnTo>
                    <a:pt x="2958" y="13172"/>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51" name="Shape 651"/>
            <p:cNvSpPr/>
            <p:nvPr/>
          </p:nvSpPr>
          <p:spPr>
            <a:xfrm>
              <a:off x="8338528" y="4488032"/>
              <a:ext cx="94688" cy="655456"/>
            </a:xfrm>
            <a:custGeom>
              <a:avLst/>
              <a:gdLst/>
              <a:ahLst/>
              <a:cxnLst/>
              <a:rect l="0" t="0" r="0" b="0"/>
              <a:pathLst>
                <a:path w="2959" h="20483" extrusionOk="0">
                  <a:moveTo>
                    <a:pt x="0" y="1"/>
                  </a:moveTo>
                  <a:lnTo>
                    <a:pt x="0" y="20483"/>
                  </a:lnTo>
                  <a:lnTo>
                    <a:pt x="2958" y="20483"/>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52" name="Shape 652"/>
            <p:cNvSpPr/>
            <p:nvPr/>
          </p:nvSpPr>
          <p:spPr>
            <a:xfrm>
              <a:off x="8751072" y="4409440"/>
              <a:ext cx="94688" cy="734048"/>
            </a:xfrm>
            <a:custGeom>
              <a:avLst/>
              <a:gdLst/>
              <a:ahLst/>
              <a:cxnLst/>
              <a:rect l="0" t="0" r="0" b="0"/>
              <a:pathLst>
                <a:path w="2959" h="22939" extrusionOk="0">
                  <a:moveTo>
                    <a:pt x="1" y="1"/>
                  </a:moveTo>
                  <a:lnTo>
                    <a:pt x="1" y="22939"/>
                  </a:lnTo>
                  <a:lnTo>
                    <a:pt x="2959" y="22939"/>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53" name="Shape 653"/>
            <p:cNvSpPr/>
            <p:nvPr/>
          </p:nvSpPr>
          <p:spPr>
            <a:xfrm>
              <a:off x="8615360" y="4295168"/>
              <a:ext cx="94688" cy="848320"/>
            </a:xfrm>
            <a:custGeom>
              <a:avLst/>
              <a:gdLst/>
              <a:ahLst/>
              <a:cxnLst/>
              <a:rect l="0" t="0" r="0" b="0"/>
              <a:pathLst>
                <a:path w="2959" h="26510" extrusionOk="0">
                  <a:moveTo>
                    <a:pt x="0" y="0"/>
                  </a:moveTo>
                  <a:lnTo>
                    <a:pt x="0" y="26510"/>
                  </a:lnTo>
                  <a:lnTo>
                    <a:pt x="2958" y="26510"/>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54" name="Shape 654"/>
            <p:cNvSpPr/>
            <p:nvPr/>
          </p:nvSpPr>
          <p:spPr>
            <a:xfrm>
              <a:off x="9029696" y="4409440"/>
              <a:ext cx="92896" cy="734048"/>
            </a:xfrm>
            <a:custGeom>
              <a:avLst/>
              <a:gdLst/>
              <a:ahLst/>
              <a:cxnLst/>
              <a:rect l="0" t="0" r="0" b="0"/>
              <a:pathLst>
                <a:path w="2903" h="22939" extrusionOk="0">
                  <a:moveTo>
                    <a:pt x="0" y="1"/>
                  </a:moveTo>
                  <a:lnTo>
                    <a:pt x="0" y="22939"/>
                  </a:lnTo>
                  <a:lnTo>
                    <a:pt x="2902" y="22939"/>
                  </a:lnTo>
                  <a:lnTo>
                    <a:pt x="2902"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55" name="Shape 655"/>
            <p:cNvSpPr/>
            <p:nvPr/>
          </p:nvSpPr>
          <p:spPr>
            <a:xfrm>
              <a:off x="8893952" y="4180864"/>
              <a:ext cx="92896" cy="962624"/>
            </a:xfrm>
            <a:custGeom>
              <a:avLst/>
              <a:gdLst/>
              <a:ahLst/>
              <a:cxnLst/>
              <a:rect l="0" t="0" r="0" b="0"/>
              <a:pathLst>
                <a:path w="2903" h="30082" extrusionOk="0">
                  <a:moveTo>
                    <a:pt x="1" y="0"/>
                  </a:moveTo>
                  <a:lnTo>
                    <a:pt x="1" y="30082"/>
                  </a:lnTo>
                  <a:lnTo>
                    <a:pt x="2903" y="30082"/>
                  </a:lnTo>
                  <a:lnTo>
                    <a:pt x="2903"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656" name="Shape 656"/>
          <p:cNvSpPr/>
          <p:nvPr/>
        </p:nvSpPr>
        <p:spPr>
          <a:xfrm>
            <a:off x="0" y="3579000"/>
            <a:ext cx="9144000" cy="1293056"/>
          </a:xfrm>
          <a:custGeom>
            <a:avLst/>
            <a:gdLst/>
            <a:ahLst/>
            <a:cxnLst/>
            <a:rect l="0" t="0" r="0" b="0"/>
            <a:pathLst>
              <a:path w="285750" h="40408" extrusionOk="0">
                <a:moveTo>
                  <a:pt x="160288" y="224"/>
                </a:moveTo>
                <a:lnTo>
                  <a:pt x="160455" y="279"/>
                </a:lnTo>
                <a:lnTo>
                  <a:pt x="160623" y="335"/>
                </a:lnTo>
                <a:lnTo>
                  <a:pt x="160679" y="503"/>
                </a:lnTo>
                <a:lnTo>
                  <a:pt x="160734" y="670"/>
                </a:lnTo>
                <a:lnTo>
                  <a:pt x="160679" y="838"/>
                </a:lnTo>
                <a:lnTo>
                  <a:pt x="160623" y="1005"/>
                </a:lnTo>
                <a:lnTo>
                  <a:pt x="160455" y="1061"/>
                </a:lnTo>
                <a:lnTo>
                  <a:pt x="160288" y="1117"/>
                </a:lnTo>
                <a:lnTo>
                  <a:pt x="160120" y="1061"/>
                </a:lnTo>
                <a:lnTo>
                  <a:pt x="159953" y="1005"/>
                </a:lnTo>
                <a:lnTo>
                  <a:pt x="159897" y="838"/>
                </a:lnTo>
                <a:lnTo>
                  <a:pt x="159841" y="670"/>
                </a:lnTo>
                <a:lnTo>
                  <a:pt x="159897" y="503"/>
                </a:lnTo>
                <a:lnTo>
                  <a:pt x="159953" y="335"/>
                </a:lnTo>
                <a:lnTo>
                  <a:pt x="160120" y="279"/>
                </a:lnTo>
                <a:lnTo>
                  <a:pt x="160288" y="224"/>
                </a:lnTo>
                <a:close/>
                <a:moveTo>
                  <a:pt x="264319" y="670"/>
                </a:moveTo>
                <a:lnTo>
                  <a:pt x="264486" y="726"/>
                </a:lnTo>
                <a:lnTo>
                  <a:pt x="264654" y="782"/>
                </a:lnTo>
                <a:lnTo>
                  <a:pt x="264709" y="949"/>
                </a:lnTo>
                <a:lnTo>
                  <a:pt x="264765" y="1117"/>
                </a:lnTo>
                <a:lnTo>
                  <a:pt x="264709" y="1284"/>
                </a:lnTo>
                <a:lnTo>
                  <a:pt x="264654" y="1451"/>
                </a:lnTo>
                <a:lnTo>
                  <a:pt x="264486" y="1507"/>
                </a:lnTo>
                <a:lnTo>
                  <a:pt x="264319" y="1563"/>
                </a:lnTo>
                <a:lnTo>
                  <a:pt x="264151" y="1507"/>
                </a:lnTo>
                <a:lnTo>
                  <a:pt x="263984" y="1451"/>
                </a:lnTo>
                <a:lnTo>
                  <a:pt x="263928" y="1284"/>
                </a:lnTo>
                <a:lnTo>
                  <a:pt x="263872" y="1117"/>
                </a:lnTo>
                <a:lnTo>
                  <a:pt x="263928" y="949"/>
                </a:lnTo>
                <a:lnTo>
                  <a:pt x="263984" y="782"/>
                </a:lnTo>
                <a:lnTo>
                  <a:pt x="264151" y="726"/>
                </a:lnTo>
                <a:lnTo>
                  <a:pt x="264319" y="670"/>
                </a:lnTo>
                <a:close/>
                <a:moveTo>
                  <a:pt x="281508" y="2902"/>
                </a:moveTo>
                <a:lnTo>
                  <a:pt x="281676" y="2958"/>
                </a:lnTo>
                <a:lnTo>
                  <a:pt x="281843" y="3014"/>
                </a:lnTo>
                <a:lnTo>
                  <a:pt x="281899" y="3182"/>
                </a:lnTo>
                <a:lnTo>
                  <a:pt x="281955" y="3349"/>
                </a:lnTo>
                <a:lnTo>
                  <a:pt x="281899" y="3516"/>
                </a:lnTo>
                <a:lnTo>
                  <a:pt x="281843" y="3684"/>
                </a:lnTo>
                <a:lnTo>
                  <a:pt x="281676" y="3740"/>
                </a:lnTo>
                <a:lnTo>
                  <a:pt x="281508" y="3795"/>
                </a:lnTo>
                <a:lnTo>
                  <a:pt x="281341" y="3740"/>
                </a:lnTo>
                <a:lnTo>
                  <a:pt x="281174" y="3684"/>
                </a:lnTo>
                <a:lnTo>
                  <a:pt x="281118" y="3516"/>
                </a:lnTo>
                <a:lnTo>
                  <a:pt x="281062" y="3349"/>
                </a:lnTo>
                <a:lnTo>
                  <a:pt x="281118" y="3182"/>
                </a:lnTo>
                <a:lnTo>
                  <a:pt x="281174" y="3014"/>
                </a:lnTo>
                <a:lnTo>
                  <a:pt x="281341" y="2958"/>
                </a:lnTo>
                <a:lnTo>
                  <a:pt x="281508" y="2902"/>
                </a:lnTo>
                <a:close/>
                <a:moveTo>
                  <a:pt x="177701" y="6251"/>
                </a:moveTo>
                <a:lnTo>
                  <a:pt x="177868" y="6307"/>
                </a:lnTo>
                <a:lnTo>
                  <a:pt x="178036" y="6363"/>
                </a:lnTo>
                <a:lnTo>
                  <a:pt x="178091" y="6530"/>
                </a:lnTo>
                <a:lnTo>
                  <a:pt x="178147" y="6698"/>
                </a:lnTo>
                <a:lnTo>
                  <a:pt x="178091" y="6865"/>
                </a:lnTo>
                <a:lnTo>
                  <a:pt x="178036" y="7032"/>
                </a:lnTo>
                <a:lnTo>
                  <a:pt x="177868" y="7088"/>
                </a:lnTo>
                <a:lnTo>
                  <a:pt x="177701" y="7144"/>
                </a:lnTo>
                <a:lnTo>
                  <a:pt x="177533" y="7088"/>
                </a:lnTo>
                <a:lnTo>
                  <a:pt x="177366" y="7032"/>
                </a:lnTo>
                <a:lnTo>
                  <a:pt x="177310" y="6865"/>
                </a:lnTo>
                <a:lnTo>
                  <a:pt x="177254" y="6698"/>
                </a:lnTo>
                <a:lnTo>
                  <a:pt x="177310" y="6530"/>
                </a:lnTo>
                <a:lnTo>
                  <a:pt x="177366" y="6363"/>
                </a:lnTo>
                <a:lnTo>
                  <a:pt x="177533" y="6307"/>
                </a:lnTo>
                <a:lnTo>
                  <a:pt x="177701" y="6251"/>
                </a:lnTo>
                <a:close/>
                <a:moveTo>
                  <a:pt x="90860" y="12055"/>
                </a:moveTo>
                <a:lnTo>
                  <a:pt x="91027" y="12111"/>
                </a:lnTo>
                <a:lnTo>
                  <a:pt x="91194" y="12167"/>
                </a:lnTo>
                <a:lnTo>
                  <a:pt x="91250" y="12334"/>
                </a:lnTo>
                <a:lnTo>
                  <a:pt x="91306" y="12502"/>
                </a:lnTo>
                <a:lnTo>
                  <a:pt x="91250" y="12669"/>
                </a:lnTo>
                <a:lnTo>
                  <a:pt x="91194" y="12837"/>
                </a:lnTo>
                <a:lnTo>
                  <a:pt x="91027" y="12893"/>
                </a:lnTo>
                <a:lnTo>
                  <a:pt x="90860" y="12948"/>
                </a:lnTo>
                <a:lnTo>
                  <a:pt x="90692" y="12893"/>
                </a:lnTo>
                <a:lnTo>
                  <a:pt x="90525" y="12837"/>
                </a:lnTo>
                <a:lnTo>
                  <a:pt x="90469" y="12669"/>
                </a:lnTo>
                <a:lnTo>
                  <a:pt x="90413" y="12502"/>
                </a:lnTo>
                <a:lnTo>
                  <a:pt x="90469" y="12334"/>
                </a:lnTo>
                <a:lnTo>
                  <a:pt x="90525" y="12167"/>
                </a:lnTo>
                <a:lnTo>
                  <a:pt x="90692" y="12111"/>
                </a:lnTo>
                <a:lnTo>
                  <a:pt x="90860" y="12055"/>
                </a:lnTo>
                <a:close/>
                <a:moveTo>
                  <a:pt x="246683" y="15404"/>
                </a:moveTo>
                <a:lnTo>
                  <a:pt x="246850" y="15460"/>
                </a:lnTo>
                <a:lnTo>
                  <a:pt x="247017" y="15516"/>
                </a:lnTo>
                <a:lnTo>
                  <a:pt x="247073" y="15683"/>
                </a:lnTo>
                <a:lnTo>
                  <a:pt x="247129" y="15851"/>
                </a:lnTo>
                <a:lnTo>
                  <a:pt x="247073" y="16018"/>
                </a:lnTo>
                <a:lnTo>
                  <a:pt x="247017" y="16185"/>
                </a:lnTo>
                <a:lnTo>
                  <a:pt x="246850" y="16241"/>
                </a:lnTo>
                <a:lnTo>
                  <a:pt x="246683" y="16297"/>
                </a:lnTo>
                <a:lnTo>
                  <a:pt x="246515" y="16241"/>
                </a:lnTo>
                <a:lnTo>
                  <a:pt x="246348" y="16185"/>
                </a:lnTo>
                <a:lnTo>
                  <a:pt x="246292" y="16018"/>
                </a:lnTo>
                <a:lnTo>
                  <a:pt x="246236" y="15851"/>
                </a:lnTo>
                <a:lnTo>
                  <a:pt x="246292" y="15683"/>
                </a:lnTo>
                <a:lnTo>
                  <a:pt x="246348" y="15516"/>
                </a:lnTo>
                <a:lnTo>
                  <a:pt x="246515" y="15460"/>
                </a:lnTo>
                <a:lnTo>
                  <a:pt x="246683" y="15404"/>
                </a:lnTo>
                <a:close/>
                <a:moveTo>
                  <a:pt x="142875" y="15627"/>
                </a:moveTo>
                <a:lnTo>
                  <a:pt x="143042" y="15683"/>
                </a:lnTo>
                <a:lnTo>
                  <a:pt x="143210" y="15739"/>
                </a:lnTo>
                <a:lnTo>
                  <a:pt x="143266" y="15906"/>
                </a:lnTo>
                <a:lnTo>
                  <a:pt x="143321" y="16074"/>
                </a:lnTo>
                <a:lnTo>
                  <a:pt x="143266" y="16241"/>
                </a:lnTo>
                <a:lnTo>
                  <a:pt x="143210" y="16409"/>
                </a:lnTo>
                <a:lnTo>
                  <a:pt x="143042" y="16464"/>
                </a:lnTo>
                <a:lnTo>
                  <a:pt x="142875" y="16520"/>
                </a:lnTo>
                <a:lnTo>
                  <a:pt x="142708" y="16464"/>
                </a:lnTo>
                <a:lnTo>
                  <a:pt x="142540" y="16409"/>
                </a:lnTo>
                <a:lnTo>
                  <a:pt x="142484" y="16241"/>
                </a:lnTo>
                <a:lnTo>
                  <a:pt x="142429" y="16074"/>
                </a:lnTo>
                <a:lnTo>
                  <a:pt x="142484" y="15906"/>
                </a:lnTo>
                <a:lnTo>
                  <a:pt x="142540" y="15739"/>
                </a:lnTo>
                <a:lnTo>
                  <a:pt x="142708" y="15683"/>
                </a:lnTo>
                <a:lnTo>
                  <a:pt x="142875" y="15627"/>
                </a:lnTo>
                <a:close/>
                <a:moveTo>
                  <a:pt x="125685" y="17413"/>
                </a:moveTo>
                <a:lnTo>
                  <a:pt x="125853" y="17469"/>
                </a:lnTo>
                <a:lnTo>
                  <a:pt x="126020" y="17525"/>
                </a:lnTo>
                <a:lnTo>
                  <a:pt x="126076" y="17692"/>
                </a:lnTo>
                <a:lnTo>
                  <a:pt x="126132" y="17860"/>
                </a:lnTo>
                <a:lnTo>
                  <a:pt x="126076" y="18027"/>
                </a:lnTo>
                <a:lnTo>
                  <a:pt x="126020" y="18195"/>
                </a:lnTo>
                <a:lnTo>
                  <a:pt x="125853" y="18250"/>
                </a:lnTo>
                <a:lnTo>
                  <a:pt x="125685" y="18306"/>
                </a:lnTo>
                <a:lnTo>
                  <a:pt x="125518" y="18250"/>
                </a:lnTo>
                <a:lnTo>
                  <a:pt x="125350" y="18195"/>
                </a:lnTo>
                <a:lnTo>
                  <a:pt x="125295" y="18027"/>
                </a:lnTo>
                <a:lnTo>
                  <a:pt x="125239" y="17860"/>
                </a:lnTo>
                <a:lnTo>
                  <a:pt x="125295" y="17692"/>
                </a:lnTo>
                <a:lnTo>
                  <a:pt x="125350" y="17525"/>
                </a:lnTo>
                <a:lnTo>
                  <a:pt x="125518" y="17469"/>
                </a:lnTo>
                <a:lnTo>
                  <a:pt x="125685" y="17413"/>
                </a:lnTo>
                <a:close/>
                <a:moveTo>
                  <a:pt x="73670" y="17636"/>
                </a:moveTo>
                <a:lnTo>
                  <a:pt x="73837" y="17692"/>
                </a:lnTo>
                <a:lnTo>
                  <a:pt x="74005" y="17748"/>
                </a:lnTo>
                <a:lnTo>
                  <a:pt x="74061" y="17915"/>
                </a:lnTo>
                <a:lnTo>
                  <a:pt x="74116" y="18083"/>
                </a:lnTo>
                <a:lnTo>
                  <a:pt x="74061" y="18250"/>
                </a:lnTo>
                <a:lnTo>
                  <a:pt x="74005" y="18418"/>
                </a:lnTo>
                <a:lnTo>
                  <a:pt x="73837" y="18474"/>
                </a:lnTo>
                <a:lnTo>
                  <a:pt x="73670" y="18529"/>
                </a:lnTo>
                <a:lnTo>
                  <a:pt x="73502" y="18474"/>
                </a:lnTo>
                <a:lnTo>
                  <a:pt x="73335" y="18418"/>
                </a:lnTo>
                <a:lnTo>
                  <a:pt x="73279" y="18250"/>
                </a:lnTo>
                <a:lnTo>
                  <a:pt x="73223" y="18083"/>
                </a:lnTo>
                <a:lnTo>
                  <a:pt x="73279" y="17915"/>
                </a:lnTo>
                <a:lnTo>
                  <a:pt x="73335" y="17748"/>
                </a:lnTo>
                <a:lnTo>
                  <a:pt x="73502" y="17692"/>
                </a:lnTo>
                <a:lnTo>
                  <a:pt x="73670" y="17636"/>
                </a:lnTo>
                <a:close/>
                <a:moveTo>
                  <a:pt x="21543" y="17971"/>
                </a:moveTo>
                <a:lnTo>
                  <a:pt x="21710" y="18027"/>
                </a:lnTo>
                <a:lnTo>
                  <a:pt x="21878" y="18083"/>
                </a:lnTo>
                <a:lnTo>
                  <a:pt x="21934" y="18250"/>
                </a:lnTo>
                <a:lnTo>
                  <a:pt x="21989" y="18418"/>
                </a:lnTo>
                <a:lnTo>
                  <a:pt x="21934" y="18585"/>
                </a:lnTo>
                <a:lnTo>
                  <a:pt x="21878" y="18753"/>
                </a:lnTo>
                <a:lnTo>
                  <a:pt x="21710" y="18808"/>
                </a:lnTo>
                <a:lnTo>
                  <a:pt x="21543" y="18864"/>
                </a:lnTo>
                <a:lnTo>
                  <a:pt x="21375" y="18808"/>
                </a:lnTo>
                <a:lnTo>
                  <a:pt x="21208" y="18753"/>
                </a:lnTo>
                <a:lnTo>
                  <a:pt x="21152" y="18585"/>
                </a:lnTo>
                <a:lnTo>
                  <a:pt x="21096" y="18418"/>
                </a:lnTo>
                <a:lnTo>
                  <a:pt x="21152" y="18250"/>
                </a:lnTo>
                <a:lnTo>
                  <a:pt x="21208" y="18083"/>
                </a:lnTo>
                <a:lnTo>
                  <a:pt x="21375" y="18027"/>
                </a:lnTo>
                <a:lnTo>
                  <a:pt x="21543" y="17971"/>
                </a:lnTo>
                <a:close/>
                <a:moveTo>
                  <a:pt x="229716" y="22101"/>
                </a:moveTo>
                <a:lnTo>
                  <a:pt x="229884" y="22157"/>
                </a:lnTo>
                <a:lnTo>
                  <a:pt x="230051" y="22213"/>
                </a:lnTo>
                <a:lnTo>
                  <a:pt x="230107" y="22380"/>
                </a:lnTo>
                <a:lnTo>
                  <a:pt x="230163" y="22548"/>
                </a:lnTo>
                <a:lnTo>
                  <a:pt x="230107" y="22715"/>
                </a:lnTo>
                <a:lnTo>
                  <a:pt x="230051" y="22883"/>
                </a:lnTo>
                <a:lnTo>
                  <a:pt x="229884" y="22938"/>
                </a:lnTo>
                <a:lnTo>
                  <a:pt x="229716" y="22994"/>
                </a:lnTo>
                <a:lnTo>
                  <a:pt x="229549" y="22938"/>
                </a:lnTo>
                <a:lnTo>
                  <a:pt x="229381" y="22883"/>
                </a:lnTo>
                <a:lnTo>
                  <a:pt x="229326" y="22715"/>
                </a:lnTo>
                <a:lnTo>
                  <a:pt x="229270" y="22548"/>
                </a:lnTo>
                <a:lnTo>
                  <a:pt x="229326" y="22380"/>
                </a:lnTo>
                <a:lnTo>
                  <a:pt x="229381" y="22213"/>
                </a:lnTo>
                <a:lnTo>
                  <a:pt x="229549" y="22157"/>
                </a:lnTo>
                <a:lnTo>
                  <a:pt x="229716" y="22101"/>
                </a:lnTo>
                <a:close/>
                <a:moveTo>
                  <a:pt x="194890" y="25450"/>
                </a:moveTo>
                <a:lnTo>
                  <a:pt x="195058" y="25506"/>
                </a:lnTo>
                <a:lnTo>
                  <a:pt x="195225" y="25562"/>
                </a:lnTo>
                <a:lnTo>
                  <a:pt x="195281" y="25729"/>
                </a:lnTo>
                <a:lnTo>
                  <a:pt x="195337" y="25896"/>
                </a:lnTo>
                <a:lnTo>
                  <a:pt x="195281" y="26064"/>
                </a:lnTo>
                <a:lnTo>
                  <a:pt x="195225" y="26231"/>
                </a:lnTo>
                <a:lnTo>
                  <a:pt x="195058" y="26287"/>
                </a:lnTo>
                <a:lnTo>
                  <a:pt x="194890" y="26343"/>
                </a:lnTo>
                <a:lnTo>
                  <a:pt x="194723" y="26287"/>
                </a:lnTo>
                <a:lnTo>
                  <a:pt x="194556" y="26231"/>
                </a:lnTo>
                <a:lnTo>
                  <a:pt x="194500" y="26064"/>
                </a:lnTo>
                <a:lnTo>
                  <a:pt x="194444" y="25896"/>
                </a:lnTo>
                <a:lnTo>
                  <a:pt x="194500" y="25729"/>
                </a:lnTo>
                <a:lnTo>
                  <a:pt x="194556" y="25562"/>
                </a:lnTo>
                <a:lnTo>
                  <a:pt x="194723" y="25506"/>
                </a:lnTo>
                <a:lnTo>
                  <a:pt x="194890" y="25450"/>
                </a:lnTo>
                <a:close/>
                <a:moveTo>
                  <a:pt x="4465" y="26789"/>
                </a:moveTo>
                <a:lnTo>
                  <a:pt x="4632" y="26845"/>
                </a:lnTo>
                <a:lnTo>
                  <a:pt x="4800" y="26901"/>
                </a:lnTo>
                <a:lnTo>
                  <a:pt x="4856" y="27068"/>
                </a:lnTo>
                <a:lnTo>
                  <a:pt x="4911" y="27236"/>
                </a:lnTo>
                <a:lnTo>
                  <a:pt x="4856" y="27403"/>
                </a:lnTo>
                <a:lnTo>
                  <a:pt x="4800" y="27571"/>
                </a:lnTo>
                <a:lnTo>
                  <a:pt x="4632" y="27627"/>
                </a:lnTo>
                <a:lnTo>
                  <a:pt x="4465" y="27682"/>
                </a:lnTo>
                <a:lnTo>
                  <a:pt x="4297" y="27627"/>
                </a:lnTo>
                <a:lnTo>
                  <a:pt x="4130" y="27571"/>
                </a:lnTo>
                <a:lnTo>
                  <a:pt x="4074" y="27403"/>
                </a:lnTo>
                <a:lnTo>
                  <a:pt x="4018" y="27236"/>
                </a:lnTo>
                <a:lnTo>
                  <a:pt x="4074" y="27068"/>
                </a:lnTo>
                <a:lnTo>
                  <a:pt x="4130" y="26901"/>
                </a:lnTo>
                <a:lnTo>
                  <a:pt x="4297" y="26845"/>
                </a:lnTo>
                <a:lnTo>
                  <a:pt x="4465" y="26789"/>
                </a:lnTo>
                <a:close/>
                <a:moveTo>
                  <a:pt x="108272" y="29915"/>
                </a:moveTo>
                <a:lnTo>
                  <a:pt x="108440" y="29971"/>
                </a:lnTo>
                <a:lnTo>
                  <a:pt x="108607" y="30026"/>
                </a:lnTo>
                <a:lnTo>
                  <a:pt x="108663" y="30194"/>
                </a:lnTo>
                <a:lnTo>
                  <a:pt x="108719" y="30361"/>
                </a:lnTo>
                <a:lnTo>
                  <a:pt x="108663" y="30529"/>
                </a:lnTo>
                <a:lnTo>
                  <a:pt x="108607" y="30696"/>
                </a:lnTo>
                <a:lnTo>
                  <a:pt x="108440" y="30752"/>
                </a:lnTo>
                <a:lnTo>
                  <a:pt x="108272" y="30808"/>
                </a:lnTo>
                <a:lnTo>
                  <a:pt x="108105" y="30752"/>
                </a:lnTo>
                <a:lnTo>
                  <a:pt x="107938" y="30696"/>
                </a:lnTo>
                <a:lnTo>
                  <a:pt x="107882" y="30529"/>
                </a:lnTo>
                <a:lnTo>
                  <a:pt x="107826" y="30361"/>
                </a:lnTo>
                <a:lnTo>
                  <a:pt x="107882" y="30194"/>
                </a:lnTo>
                <a:lnTo>
                  <a:pt x="107938" y="30026"/>
                </a:lnTo>
                <a:lnTo>
                  <a:pt x="108105" y="29971"/>
                </a:lnTo>
                <a:lnTo>
                  <a:pt x="108272" y="29915"/>
                </a:lnTo>
                <a:close/>
                <a:moveTo>
                  <a:pt x="212080" y="32147"/>
                </a:moveTo>
                <a:lnTo>
                  <a:pt x="212248" y="32203"/>
                </a:lnTo>
                <a:lnTo>
                  <a:pt x="212415" y="32259"/>
                </a:lnTo>
                <a:lnTo>
                  <a:pt x="212471" y="32426"/>
                </a:lnTo>
                <a:lnTo>
                  <a:pt x="212527" y="32594"/>
                </a:lnTo>
                <a:lnTo>
                  <a:pt x="212471" y="32761"/>
                </a:lnTo>
                <a:lnTo>
                  <a:pt x="212415" y="32928"/>
                </a:lnTo>
                <a:lnTo>
                  <a:pt x="212248" y="32984"/>
                </a:lnTo>
                <a:lnTo>
                  <a:pt x="212080" y="33040"/>
                </a:lnTo>
                <a:lnTo>
                  <a:pt x="211913" y="32984"/>
                </a:lnTo>
                <a:lnTo>
                  <a:pt x="211745" y="32928"/>
                </a:lnTo>
                <a:lnTo>
                  <a:pt x="211689" y="32761"/>
                </a:lnTo>
                <a:lnTo>
                  <a:pt x="211634" y="32594"/>
                </a:lnTo>
                <a:lnTo>
                  <a:pt x="211689" y="32426"/>
                </a:lnTo>
                <a:lnTo>
                  <a:pt x="211745" y="32259"/>
                </a:lnTo>
                <a:lnTo>
                  <a:pt x="211913" y="32203"/>
                </a:lnTo>
                <a:lnTo>
                  <a:pt x="212080" y="32147"/>
                </a:lnTo>
                <a:close/>
                <a:moveTo>
                  <a:pt x="56257" y="36389"/>
                </a:moveTo>
                <a:lnTo>
                  <a:pt x="56424" y="36445"/>
                </a:lnTo>
                <a:lnTo>
                  <a:pt x="56592" y="36500"/>
                </a:lnTo>
                <a:lnTo>
                  <a:pt x="56648" y="36668"/>
                </a:lnTo>
                <a:lnTo>
                  <a:pt x="56704" y="36835"/>
                </a:lnTo>
                <a:lnTo>
                  <a:pt x="56648" y="37003"/>
                </a:lnTo>
                <a:lnTo>
                  <a:pt x="56592" y="37170"/>
                </a:lnTo>
                <a:lnTo>
                  <a:pt x="56424" y="37226"/>
                </a:lnTo>
                <a:lnTo>
                  <a:pt x="56257" y="37282"/>
                </a:lnTo>
                <a:lnTo>
                  <a:pt x="56090" y="37226"/>
                </a:lnTo>
                <a:lnTo>
                  <a:pt x="55922" y="37170"/>
                </a:lnTo>
                <a:lnTo>
                  <a:pt x="55866" y="37003"/>
                </a:lnTo>
                <a:lnTo>
                  <a:pt x="55811" y="36835"/>
                </a:lnTo>
                <a:lnTo>
                  <a:pt x="55866" y="36668"/>
                </a:lnTo>
                <a:lnTo>
                  <a:pt x="55922" y="36500"/>
                </a:lnTo>
                <a:lnTo>
                  <a:pt x="56090" y="36445"/>
                </a:lnTo>
                <a:lnTo>
                  <a:pt x="56257" y="36389"/>
                </a:lnTo>
                <a:close/>
                <a:moveTo>
                  <a:pt x="39067" y="39291"/>
                </a:moveTo>
                <a:lnTo>
                  <a:pt x="39235" y="39347"/>
                </a:lnTo>
                <a:lnTo>
                  <a:pt x="39402" y="39403"/>
                </a:lnTo>
                <a:lnTo>
                  <a:pt x="39458" y="39570"/>
                </a:lnTo>
                <a:lnTo>
                  <a:pt x="39514" y="39737"/>
                </a:lnTo>
                <a:lnTo>
                  <a:pt x="39458" y="39905"/>
                </a:lnTo>
                <a:lnTo>
                  <a:pt x="39402" y="40072"/>
                </a:lnTo>
                <a:lnTo>
                  <a:pt x="39235" y="40128"/>
                </a:lnTo>
                <a:lnTo>
                  <a:pt x="39067" y="40184"/>
                </a:lnTo>
                <a:lnTo>
                  <a:pt x="38900" y="40128"/>
                </a:lnTo>
                <a:lnTo>
                  <a:pt x="38733" y="40072"/>
                </a:lnTo>
                <a:lnTo>
                  <a:pt x="38677" y="39905"/>
                </a:lnTo>
                <a:lnTo>
                  <a:pt x="38621" y="39737"/>
                </a:lnTo>
                <a:lnTo>
                  <a:pt x="38677" y="39570"/>
                </a:lnTo>
                <a:lnTo>
                  <a:pt x="38733" y="39403"/>
                </a:lnTo>
                <a:lnTo>
                  <a:pt x="38900" y="39347"/>
                </a:lnTo>
                <a:lnTo>
                  <a:pt x="39067" y="39291"/>
                </a:lnTo>
                <a:close/>
                <a:moveTo>
                  <a:pt x="160288" y="0"/>
                </a:moveTo>
                <a:lnTo>
                  <a:pt x="160009" y="56"/>
                </a:lnTo>
                <a:lnTo>
                  <a:pt x="159841" y="224"/>
                </a:lnTo>
                <a:lnTo>
                  <a:pt x="159674" y="391"/>
                </a:lnTo>
                <a:lnTo>
                  <a:pt x="159618" y="670"/>
                </a:lnTo>
                <a:lnTo>
                  <a:pt x="159674" y="893"/>
                </a:lnTo>
                <a:lnTo>
                  <a:pt x="143266" y="15571"/>
                </a:lnTo>
                <a:lnTo>
                  <a:pt x="143098" y="15460"/>
                </a:lnTo>
                <a:lnTo>
                  <a:pt x="142875" y="15404"/>
                </a:lnTo>
                <a:lnTo>
                  <a:pt x="142652" y="15460"/>
                </a:lnTo>
                <a:lnTo>
                  <a:pt x="142429" y="15571"/>
                </a:lnTo>
                <a:lnTo>
                  <a:pt x="142317" y="15739"/>
                </a:lnTo>
                <a:lnTo>
                  <a:pt x="142205" y="15906"/>
                </a:lnTo>
                <a:lnTo>
                  <a:pt x="126299" y="17581"/>
                </a:lnTo>
                <a:lnTo>
                  <a:pt x="126188" y="17413"/>
                </a:lnTo>
                <a:lnTo>
                  <a:pt x="126020" y="17302"/>
                </a:lnTo>
                <a:lnTo>
                  <a:pt x="125853" y="17190"/>
                </a:lnTo>
                <a:lnTo>
                  <a:pt x="125685" y="17190"/>
                </a:lnTo>
                <a:lnTo>
                  <a:pt x="125406" y="17246"/>
                </a:lnTo>
                <a:lnTo>
                  <a:pt x="125239" y="17413"/>
                </a:lnTo>
                <a:lnTo>
                  <a:pt x="125071" y="17581"/>
                </a:lnTo>
                <a:lnTo>
                  <a:pt x="125016" y="17860"/>
                </a:lnTo>
                <a:lnTo>
                  <a:pt x="125016" y="18027"/>
                </a:lnTo>
                <a:lnTo>
                  <a:pt x="108775" y="29915"/>
                </a:lnTo>
                <a:lnTo>
                  <a:pt x="108552" y="29747"/>
                </a:lnTo>
                <a:lnTo>
                  <a:pt x="108272" y="29691"/>
                </a:lnTo>
                <a:lnTo>
                  <a:pt x="107993" y="29747"/>
                </a:lnTo>
                <a:lnTo>
                  <a:pt x="107770" y="29915"/>
                </a:lnTo>
                <a:lnTo>
                  <a:pt x="91473" y="12781"/>
                </a:lnTo>
                <a:lnTo>
                  <a:pt x="91529" y="12502"/>
                </a:lnTo>
                <a:lnTo>
                  <a:pt x="91473" y="12223"/>
                </a:lnTo>
                <a:lnTo>
                  <a:pt x="91306" y="12055"/>
                </a:lnTo>
                <a:lnTo>
                  <a:pt x="91139" y="11888"/>
                </a:lnTo>
                <a:lnTo>
                  <a:pt x="90860" y="11832"/>
                </a:lnTo>
                <a:lnTo>
                  <a:pt x="90581" y="11888"/>
                </a:lnTo>
                <a:lnTo>
                  <a:pt x="90413" y="12055"/>
                </a:lnTo>
                <a:lnTo>
                  <a:pt x="90246" y="12223"/>
                </a:lnTo>
                <a:lnTo>
                  <a:pt x="90190" y="12502"/>
                </a:lnTo>
                <a:lnTo>
                  <a:pt x="74172" y="17636"/>
                </a:lnTo>
                <a:lnTo>
                  <a:pt x="73949" y="17469"/>
                </a:lnTo>
                <a:lnTo>
                  <a:pt x="73837" y="17413"/>
                </a:lnTo>
                <a:lnTo>
                  <a:pt x="73670" y="17413"/>
                </a:lnTo>
                <a:lnTo>
                  <a:pt x="73391" y="17469"/>
                </a:lnTo>
                <a:lnTo>
                  <a:pt x="73223" y="17636"/>
                </a:lnTo>
                <a:lnTo>
                  <a:pt x="73056" y="17804"/>
                </a:lnTo>
                <a:lnTo>
                  <a:pt x="73000" y="18083"/>
                </a:lnTo>
                <a:lnTo>
                  <a:pt x="73056" y="18362"/>
                </a:lnTo>
                <a:lnTo>
                  <a:pt x="56759" y="36389"/>
                </a:lnTo>
                <a:lnTo>
                  <a:pt x="56536" y="36221"/>
                </a:lnTo>
                <a:lnTo>
                  <a:pt x="56257" y="36165"/>
                </a:lnTo>
                <a:lnTo>
                  <a:pt x="55978" y="36221"/>
                </a:lnTo>
                <a:lnTo>
                  <a:pt x="55811" y="36389"/>
                </a:lnTo>
                <a:lnTo>
                  <a:pt x="55643" y="36556"/>
                </a:lnTo>
                <a:lnTo>
                  <a:pt x="55587" y="36835"/>
                </a:lnTo>
                <a:lnTo>
                  <a:pt x="55587" y="36947"/>
                </a:lnTo>
                <a:lnTo>
                  <a:pt x="39737" y="39626"/>
                </a:lnTo>
                <a:lnTo>
                  <a:pt x="39737" y="39737"/>
                </a:lnTo>
                <a:lnTo>
                  <a:pt x="39681" y="39458"/>
                </a:lnTo>
                <a:lnTo>
                  <a:pt x="39514" y="39291"/>
                </a:lnTo>
                <a:lnTo>
                  <a:pt x="39346" y="39123"/>
                </a:lnTo>
                <a:lnTo>
                  <a:pt x="39067" y="39068"/>
                </a:lnTo>
                <a:lnTo>
                  <a:pt x="38844" y="39123"/>
                </a:lnTo>
                <a:lnTo>
                  <a:pt x="38621" y="39235"/>
                </a:lnTo>
                <a:lnTo>
                  <a:pt x="22045" y="18864"/>
                </a:lnTo>
                <a:lnTo>
                  <a:pt x="22157" y="18641"/>
                </a:lnTo>
                <a:lnTo>
                  <a:pt x="22213" y="18418"/>
                </a:lnTo>
                <a:lnTo>
                  <a:pt x="22157" y="18139"/>
                </a:lnTo>
                <a:lnTo>
                  <a:pt x="21989" y="17971"/>
                </a:lnTo>
                <a:lnTo>
                  <a:pt x="21822" y="17804"/>
                </a:lnTo>
                <a:lnTo>
                  <a:pt x="21543" y="17748"/>
                </a:lnTo>
                <a:lnTo>
                  <a:pt x="21264" y="17804"/>
                </a:lnTo>
                <a:lnTo>
                  <a:pt x="21096" y="17971"/>
                </a:lnTo>
                <a:lnTo>
                  <a:pt x="20929" y="18139"/>
                </a:lnTo>
                <a:lnTo>
                  <a:pt x="20873" y="18418"/>
                </a:lnTo>
                <a:lnTo>
                  <a:pt x="20929" y="18641"/>
                </a:lnTo>
                <a:lnTo>
                  <a:pt x="4967" y="26789"/>
                </a:lnTo>
                <a:lnTo>
                  <a:pt x="4744" y="26622"/>
                </a:lnTo>
                <a:lnTo>
                  <a:pt x="4465" y="26566"/>
                </a:lnTo>
                <a:lnTo>
                  <a:pt x="4242" y="26622"/>
                </a:lnTo>
                <a:lnTo>
                  <a:pt x="4018" y="26734"/>
                </a:lnTo>
                <a:lnTo>
                  <a:pt x="0" y="24948"/>
                </a:lnTo>
                <a:lnTo>
                  <a:pt x="0" y="25171"/>
                </a:lnTo>
                <a:lnTo>
                  <a:pt x="3851" y="26901"/>
                </a:lnTo>
                <a:lnTo>
                  <a:pt x="3795" y="27068"/>
                </a:lnTo>
                <a:lnTo>
                  <a:pt x="3795" y="27236"/>
                </a:lnTo>
                <a:lnTo>
                  <a:pt x="3851" y="27515"/>
                </a:lnTo>
                <a:lnTo>
                  <a:pt x="4018" y="27682"/>
                </a:lnTo>
                <a:lnTo>
                  <a:pt x="4186" y="27850"/>
                </a:lnTo>
                <a:lnTo>
                  <a:pt x="4465" y="27906"/>
                </a:lnTo>
                <a:lnTo>
                  <a:pt x="4744" y="27850"/>
                </a:lnTo>
                <a:lnTo>
                  <a:pt x="4911" y="27682"/>
                </a:lnTo>
                <a:lnTo>
                  <a:pt x="5079" y="27515"/>
                </a:lnTo>
                <a:lnTo>
                  <a:pt x="5135" y="27236"/>
                </a:lnTo>
                <a:lnTo>
                  <a:pt x="5079" y="27013"/>
                </a:lnTo>
                <a:lnTo>
                  <a:pt x="20985" y="18808"/>
                </a:lnTo>
                <a:lnTo>
                  <a:pt x="21096" y="18920"/>
                </a:lnTo>
                <a:lnTo>
                  <a:pt x="21264" y="19032"/>
                </a:lnTo>
                <a:lnTo>
                  <a:pt x="21375" y="19088"/>
                </a:lnTo>
                <a:lnTo>
                  <a:pt x="21710" y="19088"/>
                </a:lnTo>
                <a:lnTo>
                  <a:pt x="21878" y="18976"/>
                </a:lnTo>
                <a:lnTo>
                  <a:pt x="38453" y="39458"/>
                </a:lnTo>
                <a:lnTo>
                  <a:pt x="38398" y="39570"/>
                </a:lnTo>
                <a:lnTo>
                  <a:pt x="38398" y="39737"/>
                </a:lnTo>
                <a:lnTo>
                  <a:pt x="38453" y="40016"/>
                </a:lnTo>
                <a:lnTo>
                  <a:pt x="38621" y="40184"/>
                </a:lnTo>
                <a:lnTo>
                  <a:pt x="38788" y="40351"/>
                </a:lnTo>
                <a:lnTo>
                  <a:pt x="39067" y="40407"/>
                </a:lnTo>
                <a:lnTo>
                  <a:pt x="39291" y="40351"/>
                </a:lnTo>
                <a:lnTo>
                  <a:pt x="39514" y="40240"/>
                </a:lnTo>
                <a:lnTo>
                  <a:pt x="39625" y="40072"/>
                </a:lnTo>
                <a:lnTo>
                  <a:pt x="39737" y="39849"/>
                </a:lnTo>
                <a:lnTo>
                  <a:pt x="55699" y="37170"/>
                </a:lnTo>
                <a:lnTo>
                  <a:pt x="55811" y="37282"/>
                </a:lnTo>
                <a:lnTo>
                  <a:pt x="55922" y="37393"/>
                </a:lnTo>
                <a:lnTo>
                  <a:pt x="56090" y="37505"/>
                </a:lnTo>
                <a:lnTo>
                  <a:pt x="56257" y="37505"/>
                </a:lnTo>
                <a:lnTo>
                  <a:pt x="56536" y="37449"/>
                </a:lnTo>
                <a:lnTo>
                  <a:pt x="56704" y="37282"/>
                </a:lnTo>
                <a:lnTo>
                  <a:pt x="56871" y="37114"/>
                </a:lnTo>
                <a:lnTo>
                  <a:pt x="56927" y="36835"/>
                </a:lnTo>
                <a:lnTo>
                  <a:pt x="56871" y="36556"/>
                </a:lnTo>
                <a:lnTo>
                  <a:pt x="73168" y="18529"/>
                </a:lnTo>
                <a:lnTo>
                  <a:pt x="73391" y="18697"/>
                </a:lnTo>
                <a:lnTo>
                  <a:pt x="73670" y="18753"/>
                </a:lnTo>
                <a:lnTo>
                  <a:pt x="73949" y="18697"/>
                </a:lnTo>
                <a:lnTo>
                  <a:pt x="74116" y="18529"/>
                </a:lnTo>
                <a:lnTo>
                  <a:pt x="74284" y="18362"/>
                </a:lnTo>
                <a:lnTo>
                  <a:pt x="74340" y="18083"/>
                </a:lnTo>
                <a:lnTo>
                  <a:pt x="74284" y="17860"/>
                </a:lnTo>
                <a:lnTo>
                  <a:pt x="90246" y="12725"/>
                </a:lnTo>
                <a:lnTo>
                  <a:pt x="90357" y="12893"/>
                </a:lnTo>
                <a:lnTo>
                  <a:pt x="90469" y="13060"/>
                </a:lnTo>
                <a:lnTo>
                  <a:pt x="90636" y="13116"/>
                </a:lnTo>
                <a:lnTo>
                  <a:pt x="90860" y="13172"/>
                </a:lnTo>
                <a:lnTo>
                  <a:pt x="91139" y="13116"/>
                </a:lnTo>
                <a:lnTo>
                  <a:pt x="91362" y="12948"/>
                </a:lnTo>
                <a:lnTo>
                  <a:pt x="107659" y="30082"/>
                </a:lnTo>
                <a:lnTo>
                  <a:pt x="107603" y="30361"/>
                </a:lnTo>
                <a:lnTo>
                  <a:pt x="107659" y="30640"/>
                </a:lnTo>
                <a:lnTo>
                  <a:pt x="107826" y="30808"/>
                </a:lnTo>
                <a:lnTo>
                  <a:pt x="107993" y="30975"/>
                </a:lnTo>
                <a:lnTo>
                  <a:pt x="108272" y="31031"/>
                </a:lnTo>
                <a:lnTo>
                  <a:pt x="108552" y="30975"/>
                </a:lnTo>
                <a:lnTo>
                  <a:pt x="108719" y="30808"/>
                </a:lnTo>
                <a:lnTo>
                  <a:pt x="108886" y="30640"/>
                </a:lnTo>
                <a:lnTo>
                  <a:pt x="108942" y="30361"/>
                </a:lnTo>
                <a:lnTo>
                  <a:pt x="108886" y="30082"/>
                </a:lnTo>
                <a:lnTo>
                  <a:pt x="125127" y="18195"/>
                </a:lnTo>
                <a:lnTo>
                  <a:pt x="125239" y="18362"/>
                </a:lnTo>
                <a:lnTo>
                  <a:pt x="125350" y="18418"/>
                </a:lnTo>
                <a:lnTo>
                  <a:pt x="125518" y="18529"/>
                </a:lnTo>
                <a:lnTo>
                  <a:pt x="125685" y="18529"/>
                </a:lnTo>
                <a:lnTo>
                  <a:pt x="125964" y="18474"/>
                </a:lnTo>
                <a:lnTo>
                  <a:pt x="126132" y="18306"/>
                </a:lnTo>
                <a:lnTo>
                  <a:pt x="126299" y="18139"/>
                </a:lnTo>
                <a:lnTo>
                  <a:pt x="126355" y="17860"/>
                </a:lnTo>
                <a:lnTo>
                  <a:pt x="126355" y="17804"/>
                </a:lnTo>
                <a:lnTo>
                  <a:pt x="142205" y="16130"/>
                </a:lnTo>
                <a:lnTo>
                  <a:pt x="142261" y="16409"/>
                </a:lnTo>
                <a:lnTo>
                  <a:pt x="142429" y="16576"/>
                </a:lnTo>
                <a:lnTo>
                  <a:pt x="142652" y="16688"/>
                </a:lnTo>
                <a:lnTo>
                  <a:pt x="142875" y="16743"/>
                </a:lnTo>
                <a:lnTo>
                  <a:pt x="143154" y="16688"/>
                </a:lnTo>
                <a:lnTo>
                  <a:pt x="143321" y="16520"/>
                </a:lnTo>
                <a:lnTo>
                  <a:pt x="143489" y="16353"/>
                </a:lnTo>
                <a:lnTo>
                  <a:pt x="143545" y="16074"/>
                </a:lnTo>
                <a:lnTo>
                  <a:pt x="143489" y="15906"/>
                </a:lnTo>
                <a:lnTo>
                  <a:pt x="143433" y="15683"/>
                </a:lnTo>
                <a:lnTo>
                  <a:pt x="159786" y="1061"/>
                </a:lnTo>
                <a:lnTo>
                  <a:pt x="160009" y="1284"/>
                </a:lnTo>
                <a:lnTo>
                  <a:pt x="160120" y="1340"/>
                </a:lnTo>
                <a:lnTo>
                  <a:pt x="160288" y="1340"/>
                </a:lnTo>
                <a:lnTo>
                  <a:pt x="160511" y="1284"/>
                </a:lnTo>
                <a:lnTo>
                  <a:pt x="160679" y="1228"/>
                </a:lnTo>
                <a:lnTo>
                  <a:pt x="160790" y="1117"/>
                </a:lnTo>
                <a:lnTo>
                  <a:pt x="160902" y="949"/>
                </a:lnTo>
                <a:lnTo>
                  <a:pt x="177031" y="6530"/>
                </a:lnTo>
                <a:lnTo>
                  <a:pt x="177031" y="6698"/>
                </a:lnTo>
                <a:lnTo>
                  <a:pt x="177087" y="6977"/>
                </a:lnTo>
                <a:lnTo>
                  <a:pt x="177254" y="7144"/>
                </a:lnTo>
                <a:lnTo>
                  <a:pt x="177422" y="7312"/>
                </a:lnTo>
                <a:lnTo>
                  <a:pt x="177701" y="7367"/>
                </a:lnTo>
                <a:lnTo>
                  <a:pt x="177868" y="7367"/>
                </a:lnTo>
                <a:lnTo>
                  <a:pt x="178036" y="7256"/>
                </a:lnTo>
                <a:lnTo>
                  <a:pt x="194388" y="25450"/>
                </a:lnTo>
                <a:lnTo>
                  <a:pt x="194277" y="25673"/>
                </a:lnTo>
                <a:lnTo>
                  <a:pt x="194221" y="25896"/>
                </a:lnTo>
                <a:lnTo>
                  <a:pt x="194277" y="26175"/>
                </a:lnTo>
                <a:lnTo>
                  <a:pt x="194444" y="26343"/>
                </a:lnTo>
                <a:lnTo>
                  <a:pt x="194611" y="26510"/>
                </a:lnTo>
                <a:lnTo>
                  <a:pt x="194890" y="26566"/>
                </a:lnTo>
                <a:lnTo>
                  <a:pt x="195058" y="26566"/>
                </a:lnTo>
                <a:lnTo>
                  <a:pt x="195169" y="26510"/>
                </a:lnTo>
                <a:lnTo>
                  <a:pt x="195337" y="26399"/>
                </a:lnTo>
                <a:lnTo>
                  <a:pt x="195449" y="26287"/>
                </a:lnTo>
                <a:lnTo>
                  <a:pt x="211410" y="32538"/>
                </a:lnTo>
                <a:lnTo>
                  <a:pt x="211410" y="32594"/>
                </a:lnTo>
                <a:lnTo>
                  <a:pt x="211466" y="32873"/>
                </a:lnTo>
                <a:lnTo>
                  <a:pt x="211634" y="33040"/>
                </a:lnTo>
                <a:lnTo>
                  <a:pt x="211801" y="33208"/>
                </a:lnTo>
                <a:lnTo>
                  <a:pt x="212080" y="33263"/>
                </a:lnTo>
                <a:lnTo>
                  <a:pt x="212359" y="33208"/>
                </a:lnTo>
                <a:lnTo>
                  <a:pt x="212527" y="33040"/>
                </a:lnTo>
                <a:lnTo>
                  <a:pt x="212694" y="32873"/>
                </a:lnTo>
                <a:lnTo>
                  <a:pt x="212750" y="32594"/>
                </a:lnTo>
                <a:lnTo>
                  <a:pt x="212750" y="32538"/>
                </a:lnTo>
                <a:lnTo>
                  <a:pt x="229214" y="22994"/>
                </a:lnTo>
                <a:lnTo>
                  <a:pt x="229437" y="23162"/>
                </a:lnTo>
                <a:lnTo>
                  <a:pt x="229716" y="23217"/>
                </a:lnTo>
                <a:lnTo>
                  <a:pt x="229995" y="23162"/>
                </a:lnTo>
                <a:lnTo>
                  <a:pt x="230163" y="22994"/>
                </a:lnTo>
                <a:lnTo>
                  <a:pt x="230330" y="22827"/>
                </a:lnTo>
                <a:lnTo>
                  <a:pt x="230386" y="22548"/>
                </a:lnTo>
                <a:lnTo>
                  <a:pt x="230386" y="22492"/>
                </a:lnTo>
                <a:lnTo>
                  <a:pt x="246180" y="16297"/>
                </a:lnTo>
                <a:lnTo>
                  <a:pt x="246404" y="16464"/>
                </a:lnTo>
                <a:lnTo>
                  <a:pt x="246683" y="16520"/>
                </a:lnTo>
                <a:lnTo>
                  <a:pt x="246962" y="16464"/>
                </a:lnTo>
                <a:lnTo>
                  <a:pt x="247129" y="16297"/>
                </a:lnTo>
                <a:lnTo>
                  <a:pt x="247297" y="16130"/>
                </a:lnTo>
                <a:lnTo>
                  <a:pt x="247352" y="15851"/>
                </a:lnTo>
                <a:lnTo>
                  <a:pt x="247297" y="15683"/>
                </a:lnTo>
                <a:lnTo>
                  <a:pt x="263761" y="1507"/>
                </a:lnTo>
                <a:lnTo>
                  <a:pt x="263872" y="1619"/>
                </a:lnTo>
                <a:lnTo>
                  <a:pt x="264040" y="1730"/>
                </a:lnTo>
                <a:lnTo>
                  <a:pt x="264151" y="1786"/>
                </a:lnTo>
                <a:lnTo>
                  <a:pt x="264319" y="1786"/>
                </a:lnTo>
                <a:lnTo>
                  <a:pt x="264542" y="1730"/>
                </a:lnTo>
                <a:lnTo>
                  <a:pt x="264765" y="1619"/>
                </a:lnTo>
                <a:lnTo>
                  <a:pt x="264877" y="1451"/>
                </a:lnTo>
                <a:lnTo>
                  <a:pt x="264988" y="1228"/>
                </a:lnTo>
                <a:lnTo>
                  <a:pt x="280839" y="3237"/>
                </a:lnTo>
                <a:lnTo>
                  <a:pt x="280839" y="3349"/>
                </a:lnTo>
                <a:lnTo>
                  <a:pt x="280894" y="3628"/>
                </a:lnTo>
                <a:lnTo>
                  <a:pt x="281062" y="3795"/>
                </a:lnTo>
                <a:lnTo>
                  <a:pt x="281229" y="3963"/>
                </a:lnTo>
                <a:lnTo>
                  <a:pt x="281508" y="4019"/>
                </a:lnTo>
                <a:lnTo>
                  <a:pt x="281787" y="3963"/>
                </a:lnTo>
                <a:lnTo>
                  <a:pt x="281955" y="3795"/>
                </a:lnTo>
                <a:lnTo>
                  <a:pt x="282122" y="3628"/>
                </a:lnTo>
                <a:lnTo>
                  <a:pt x="282178" y="3349"/>
                </a:lnTo>
                <a:lnTo>
                  <a:pt x="285750" y="3349"/>
                </a:lnTo>
                <a:lnTo>
                  <a:pt x="285750" y="3126"/>
                </a:lnTo>
                <a:lnTo>
                  <a:pt x="282122" y="3126"/>
                </a:lnTo>
                <a:lnTo>
                  <a:pt x="282067" y="2958"/>
                </a:lnTo>
                <a:lnTo>
                  <a:pt x="281899" y="2791"/>
                </a:lnTo>
                <a:lnTo>
                  <a:pt x="281732" y="2735"/>
                </a:lnTo>
                <a:lnTo>
                  <a:pt x="281508" y="2679"/>
                </a:lnTo>
                <a:lnTo>
                  <a:pt x="281341" y="2679"/>
                </a:lnTo>
                <a:lnTo>
                  <a:pt x="281174" y="2791"/>
                </a:lnTo>
                <a:lnTo>
                  <a:pt x="281006" y="2902"/>
                </a:lnTo>
                <a:lnTo>
                  <a:pt x="280894" y="3014"/>
                </a:lnTo>
                <a:lnTo>
                  <a:pt x="264988" y="1005"/>
                </a:lnTo>
                <a:lnTo>
                  <a:pt x="264877" y="782"/>
                </a:lnTo>
                <a:lnTo>
                  <a:pt x="264765" y="614"/>
                </a:lnTo>
                <a:lnTo>
                  <a:pt x="264542" y="503"/>
                </a:lnTo>
                <a:lnTo>
                  <a:pt x="264319" y="447"/>
                </a:lnTo>
                <a:lnTo>
                  <a:pt x="264040" y="503"/>
                </a:lnTo>
                <a:lnTo>
                  <a:pt x="263872" y="670"/>
                </a:lnTo>
                <a:lnTo>
                  <a:pt x="263705" y="838"/>
                </a:lnTo>
                <a:lnTo>
                  <a:pt x="263649" y="1117"/>
                </a:lnTo>
                <a:lnTo>
                  <a:pt x="263705" y="1284"/>
                </a:lnTo>
                <a:lnTo>
                  <a:pt x="247241" y="15460"/>
                </a:lnTo>
                <a:lnTo>
                  <a:pt x="247129" y="15348"/>
                </a:lnTo>
                <a:lnTo>
                  <a:pt x="246962" y="15237"/>
                </a:lnTo>
                <a:lnTo>
                  <a:pt x="246850" y="15181"/>
                </a:lnTo>
                <a:lnTo>
                  <a:pt x="246683" y="15181"/>
                </a:lnTo>
                <a:lnTo>
                  <a:pt x="246404" y="15237"/>
                </a:lnTo>
                <a:lnTo>
                  <a:pt x="246236" y="15404"/>
                </a:lnTo>
                <a:lnTo>
                  <a:pt x="246069" y="15571"/>
                </a:lnTo>
                <a:lnTo>
                  <a:pt x="246013" y="15851"/>
                </a:lnTo>
                <a:lnTo>
                  <a:pt x="246069" y="16130"/>
                </a:lnTo>
                <a:lnTo>
                  <a:pt x="230330" y="22269"/>
                </a:lnTo>
                <a:lnTo>
                  <a:pt x="230219" y="22101"/>
                </a:lnTo>
                <a:lnTo>
                  <a:pt x="230051" y="21990"/>
                </a:lnTo>
                <a:lnTo>
                  <a:pt x="229884" y="21934"/>
                </a:lnTo>
                <a:lnTo>
                  <a:pt x="229716" y="21878"/>
                </a:lnTo>
                <a:lnTo>
                  <a:pt x="229437" y="21934"/>
                </a:lnTo>
                <a:lnTo>
                  <a:pt x="229270" y="22101"/>
                </a:lnTo>
                <a:lnTo>
                  <a:pt x="229102" y="22269"/>
                </a:lnTo>
                <a:lnTo>
                  <a:pt x="229046" y="22548"/>
                </a:lnTo>
                <a:lnTo>
                  <a:pt x="229102" y="22827"/>
                </a:lnTo>
                <a:lnTo>
                  <a:pt x="212694" y="32315"/>
                </a:lnTo>
                <a:lnTo>
                  <a:pt x="212582" y="32147"/>
                </a:lnTo>
                <a:lnTo>
                  <a:pt x="212415" y="32036"/>
                </a:lnTo>
                <a:lnTo>
                  <a:pt x="212248" y="31924"/>
                </a:lnTo>
                <a:lnTo>
                  <a:pt x="212080" y="31924"/>
                </a:lnTo>
                <a:lnTo>
                  <a:pt x="211913" y="31980"/>
                </a:lnTo>
                <a:lnTo>
                  <a:pt x="211745" y="32036"/>
                </a:lnTo>
                <a:lnTo>
                  <a:pt x="211578" y="32147"/>
                </a:lnTo>
                <a:lnTo>
                  <a:pt x="211466" y="32315"/>
                </a:lnTo>
                <a:lnTo>
                  <a:pt x="195504" y="26120"/>
                </a:lnTo>
                <a:lnTo>
                  <a:pt x="195560" y="25896"/>
                </a:lnTo>
                <a:lnTo>
                  <a:pt x="195504" y="25617"/>
                </a:lnTo>
                <a:lnTo>
                  <a:pt x="195337" y="25450"/>
                </a:lnTo>
                <a:lnTo>
                  <a:pt x="195169" y="25282"/>
                </a:lnTo>
                <a:lnTo>
                  <a:pt x="194890" y="25227"/>
                </a:lnTo>
                <a:lnTo>
                  <a:pt x="194723" y="25227"/>
                </a:lnTo>
                <a:lnTo>
                  <a:pt x="194556" y="25338"/>
                </a:lnTo>
                <a:lnTo>
                  <a:pt x="178203" y="7144"/>
                </a:lnTo>
                <a:lnTo>
                  <a:pt x="178315" y="6921"/>
                </a:lnTo>
                <a:lnTo>
                  <a:pt x="178371" y="6698"/>
                </a:lnTo>
                <a:lnTo>
                  <a:pt x="178315" y="6419"/>
                </a:lnTo>
                <a:lnTo>
                  <a:pt x="178147" y="6251"/>
                </a:lnTo>
                <a:lnTo>
                  <a:pt x="177980" y="6084"/>
                </a:lnTo>
                <a:lnTo>
                  <a:pt x="177701" y="6028"/>
                </a:lnTo>
                <a:lnTo>
                  <a:pt x="177533" y="6028"/>
                </a:lnTo>
                <a:lnTo>
                  <a:pt x="177366" y="6084"/>
                </a:lnTo>
                <a:lnTo>
                  <a:pt x="177254" y="6195"/>
                </a:lnTo>
                <a:lnTo>
                  <a:pt x="177143" y="6307"/>
                </a:lnTo>
                <a:lnTo>
                  <a:pt x="160958" y="726"/>
                </a:lnTo>
                <a:lnTo>
                  <a:pt x="160958" y="670"/>
                </a:lnTo>
                <a:lnTo>
                  <a:pt x="160902" y="391"/>
                </a:lnTo>
                <a:lnTo>
                  <a:pt x="160734" y="224"/>
                </a:lnTo>
                <a:lnTo>
                  <a:pt x="160567" y="56"/>
                </a:lnTo>
                <a:lnTo>
                  <a:pt x="160288" y="0"/>
                </a:lnTo>
                <a:close/>
              </a:path>
            </a:pathLst>
          </a:custGeom>
          <a:solidFill>
            <a:srgbClr val="FFFFFF">
              <a:alpha val="3500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57" name="Shape 657"/>
          <p:cNvSpPr txBox="1">
            <a:spLocks noGrp="1"/>
          </p:cNvSpPr>
          <p:nvPr>
            <p:ph type="title"/>
          </p:nvPr>
        </p:nvSpPr>
        <p:spPr>
          <a:xfrm>
            <a:off x="739675" y="401250"/>
            <a:ext cx="7686000" cy="857400"/>
          </a:xfrm>
          <a:prstGeom prst="rect">
            <a:avLst/>
          </a:prstGeom>
        </p:spPr>
        <p:txBody>
          <a:bodyPr spcFirstLastPara="1" wrap="square" lIns="91425" tIns="91425" rIns="91425" bIns="91425" anchor="b" anchorCtr="0"/>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658" name="Shape 658"/>
          <p:cNvSpPr txBox="1">
            <a:spLocks noGrp="1"/>
          </p:cNvSpPr>
          <p:nvPr>
            <p:ph type="sldNum" idx="12"/>
          </p:nvPr>
        </p:nvSpPr>
        <p:spPr>
          <a:xfrm>
            <a:off x="8586575" y="-11875"/>
            <a:ext cx="557400" cy="547800"/>
          </a:xfrm>
          <a:prstGeom prst="rect">
            <a:avLst/>
          </a:prstGeom>
        </p:spPr>
        <p:txBody>
          <a:bodyPr spcFirstLastPara="1" wrap="square" lIns="91425" tIns="91425" rIns="91425" bIns="91425" anchor="ctr" anchorCtr="0">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no graph">
  <p:cSld name="TITLE_ONLY_1">
    <p:spTree>
      <p:nvGrpSpPr>
        <p:cNvPr id="1" name="Shape 659"/>
        <p:cNvGrpSpPr/>
        <p:nvPr/>
      </p:nvGrpSpPr>
      <p:grpSpPr>
        <a:xfrm>
          <a:off x="0" y="0"/>
          <a:ext cx="0" cy="0"/>
          <a:chOff x="0" y="0"/>
          <a:chExt cx="0" cy="0"/>
        </a:xfrm>
      </p:grpSpPr>
      <p:sp>
        <p:nvSpPr>
          <p:cNvPr id="660" name="Shape 660"/>
          <p:cNvSpPr/>
          <p:nvPr/>
        </p:nvSpPr>
        <p:spPr>
          <a:xfrm>
            <a:off x="-25" y="-11875"/>
            <a:ext cx="9144000" cy="823200"/>
          </a:xfrm>
          <a:prstGeom prst="rect">
            <a:avLst/>
          </a:prstGeom>
          <a:solidFill>
            <a:srgbClr val="00041C">
              <a:alpha val="1846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61" name="Shape 661"/>
          <p:cNvSpPr txBox="1">
            <a:spLocks noGrp="1"/>
          </p:cNvSpPr>
          <p:nvPr>
            <p:ph type="title"/>
          </p:nvPr>
        </p:nvSpPr>
        <p:spPr>
          <a:xfrm>
            <a:off x="739675" y="-1"/>
            <a:ext cx="7686000" cy="716400"/>
          </a:xfrm>
          <a:prstGeom prst="rect">
            <a:avLst/>
          </a:prstGeom>
        </p:spPr>
        <p:txBody>
          <a:bodyPr spcFirstLastPara="1" wrap="square" lIns="91425" tIns="91425" rIns="91425" bIns="91425" anchor="b" anchorCtr="0"/>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662" name="Shape 662"/>
          <p:cNvSpPr txBox="1">
            <a:spLocks noGrp="1"/>
          </p:cNvSpPr>
          <p:nvPr>
            <p:ph type="sldNum" idx="12"/>
          </p:nvPr>
        </p:nvSpPr>
        <p:spPr>
          <a:xfrm>
            <a:off x="8586575" y="-11875"/>
            <a:ext cx="557400" cy="547800"/>
          </a:xfrm>
          <a:prstGeom prst="rect">
            <a:avLst/>
          </a:prstGeom>
        </p:spPr>
        <p:txBody>
          <a:bodyPr spcFirstLastPara="1" wrap="square" lIns="91425" tIns="91425" rIns="91425" bIns="91425" anchor="ctr" anchorCtr="0">
            <a:noAutofit/>
          </a:bodyPr>
          <a:lstStyle>
            <a:lvl1pPr lvl="0" rtl="0">
              <a:spcBef>
                <a:spcPts val="0"/>
              </a:spcBef>
              <a:buNone/>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rgbClr val="465573"/>
        </a:solidFill>
        <a:effectLst/>
      </p:bgPr>
    </p:bg>
    <p:spTree>
      <p:nvGrpSpPr>
        <p:cNvPr id="1" name="Shape 5"/>
        <p:cNvGrpSpPr/>
        <p:nvPr/>
      </p:nvGrpSpPr>
      <p:grpSpPr>
        <a:xfrm>
          <a:off x="0" y="0"/>
          <a:ext cx="0" cy="0"/>
          <a:chOff x="0" y="0"/>
          <a:chExt cx="0" cy="0"/>
        </a:xfrm>
      </p:grpSpPr>
      <p:sp>
        <p:nvSpPr>
          <p:cNvPr id="6" name="Shape 6"/>
          <p:cNvSpPr/>
          <p:nvPr/>
        </p:nvSpPr>
        <p:spPr>
          <a:xfrm>
            <a:off x="0" y="0"/>
            <a:ext cx="9144000" cy="5143488"/>
          </a:xfrm>
          <a:custGeom>
            <a:avLst/>
            <a:gdLst/>
            <a:ahLst/>
            <a:cxnLst/>
            <a:rect l="0" t="0" r="0" b="0"/>
            <a:pathLst>
              <a:path w="285750" h="160734" extrusionOk="0">
                <a:moveTo>
                  <a:pt x="17190" y="8595"/>
                </a:moveTo>
                <a:lnTo>
                  <a:pt x="17190" y="16799"/>
                </a:lnTo>
                <a:lnTo>
                  <a:pt x="8762" y="16799"/>
                </a:lnTo>
                <a:lnTo>
                  <a:pt x="8762" y="8595"/>
                </a:lnTo>
                <a:close/>
                <a:moveTo>
                  <a:pt x="25840" y="8595"/>
                </a:moveTo>
                <a:lnTo>
                  <a:pt x="25840" y="16799"/>
                </a:lnTo>
                <a:lnTo>
                  <a:pt x="17413" y="16799"/>
                </a:lnTo>
                <a:lnTo>
                  <a:pt x="17413" y="8595"/>
                </a:lnTo>
                <a:close/>
                <a:moveTo>
                  <a:pt x="34547" y="8595"/>
                </a:moveTo>
                <a:lnTo>
                  <a:pt x="34547" y="16799"/>
                </a:lnTo>
                <a:lnTo>
                  <a:pt x="26064" y="16799"/>
                </a:lnTo>
                <a:lnTo>
                  <a:pt x="26064" y="8595"/>
                </a:lnTo>
                <a:close/>
                <a:moveTo>
                  <a:pt x="43197" y="8595"/>
                </a:moveTo>
                <a:lnTo>
                  <a:pt x="43197" y="16799"/>
                </a:lnTo>
                <a:lnTo>
                  <a:pt x="34770" y="16799"/>
                </a:lnTo>
                <a:lnTo>
                  <a:pt x="34770" y="8595"/>
                </a:lnTo>
                <a:close/>
                <a:moveTo>
                  <a:pt x="51848" y="8595"/>
                </a:moveTo>
                <a:lnTo>
                  <a:pt x="51848" y="16799"/>
                </a:lnTo>
                <a:lnTo>
                  <a:pt x="43421" y="16799"/>
                </a:lnTo>
                <a:lnTo>
                  <a:pt x="43421" y="8595"/>
                </a:lnTo>
                <a:close/>
                <a:moveTo>
                  <a:pt x="60499" y="8595"/>
                </a:moveTo>
                <a:lnTo>
                  <a:pt x="60499" y="16799"/>
                </a:lnTo>
                <a:lnTo>
                  <a:pt x="52071" y="16799"/>
                </a:lnTo>
                <a:lnTo>
                  <a:pt x="52071" y="8595"/>
                </a:lnTo>
                <a:close/>
                <a:moveTo>
                  <a:pt x="69149" y="8595"/>
                </a:moveTo>
                <a:lnTo>
                  <a:pt x="69149" y="16799"/>
                </a:lnTo>
                <a:lnTo>
                  <a:pt x="60722" y="16799"/>
                </a:lnTo>
                <a:lnTo>
                  <a:pt x="60722" y="8595"/>
                </a:lnTo>
                <a:close/>
                <a:moveTo>
                  <a:pt x="77800" y="8595"/>
                </a:moveTo>
                <a:lnTo>
                  <a:pt x="77800" y="16799"/>
                </a:lnTo>
                <a:lnTo>
                  <a:pt x="69373" y="16799"/>
                </a:lnTo>
                <a:lnTo>
                  <a:pt x="69373" y="8595"/>
                </a:lnTo>
                <a:close/>
                <a:moveTo>
                  <a:pt x="86506" y="8595"/>
                </a:moveTo>
                <a:lnTo>
                  <a:pt x="86506" y="16799"/>
                </a:lnTo>
                <a:lnTo>
                  <a:pt x="78023" y="16799"/>
                </a:lnTo>
                <a:lnTo>
                  <a:pt x="78023" y="8595"/>
                </a:lnTo>
                <a:close/>
                <a:moveTo>
                  <a:pt x="95157" y="8595"/>
                </a:moveTo>
                <a:lnTo>
                  <a:pt x="95157" y="16799"/>
                </a:lnTo>
                <a:lnTo>
                  <a:pt x="86730" y="16799"/>
                </a:lnTo>
                <a:lnTo>
                  <a:pt x="86730" y="8595"/>
                </a:lnTo>
                <a:close/>
                <a:moveTo>
                  <a:pt x="103808" y="8595"/>
                </a:moveTo>
                <a:lnTo>
                  <a:pt x="103808" y="16799"/>
                </a:lnTo>
                <a:lnTo>
                  <a:pt x="95380" y="16799"/>
                </a:lnTo>
                <a:lnTo>
                  <a:pt x="95380" y="8595"/>
                </a:lnTo>
                <a:close/>
                <a:moveTo>
                  <a:pt x="112458" y="8595"/>
                </a:moveTo>
                <a:lnTo>
                  <a:pt x="112458" y="16799"/>
                </a:lnTo>
                <a:lnTo>
                  <a:pt x="104031" y="16799"/>
                </a:lnTo>
                <a:lnTo>
                  <a:pt x="104031" y="8595"/>
                </a:lnTo>
                <a:close/>
                <a:moveTo>
                  <a:pt x="121109" y="8595"/>
                </a:moveTo>
                <a:lnTo>
                  <a:pt x="121109" y="16799"/>
                </a:lnTo>
                <a:lnTo>
                  <a:pt x="112681" y="16799"/>
                </a:lnTo>
                <a:lnTo>
                  <a:pt x="112681" y="8595"/>
                </a:lnTo>
                <a:close/>
                <a:moveTo>
                  <a:pt x="129760" y="8595"/>
                </a:moveTo>
                <a:lnTo>
                  <a:pt x="129760" y="16799"/>
                </a:lnTo>
                <a:lnTo>
                  <a:pt x="121332" y="16799"/>
                </a:lnTo>
                <a:lnTo>
                  <a:pt x="121332" y="8595"/>
                </a:lnTo>
                <a:close/>
                <a:moveTo>
                  <a:pt x="138410" y="8595"/>
                </a:moveTo>
                <a:lnTo>
                  <a:pt x="138410" y="16799"/>
                </a:lnTo>
                <a:lnTo>
                  <a:pt x="129983" y="16799"/>
                </a:lnTo>
                <a:lnTo>
                  <a:pt x="129983" y="8595"/>
                </a:lnTo>
                <a:close/>
                <a:moveTo>
                  <a:pt x="147117" y="8595"/>
                </a:moveTo>
                <a:lnTo>
                  <a:pt x="147117" y="16799"/>
                </a:lnTo>
                <a:lnTo>
                  <a:pt x="138633" y="16799"/>
                </a:lnTo>
                <a:lnTo>
                  <a:pt x="138633" y="8595"/>
                </a:lnTo>
                <a:close/>
                <a:moveTo>
                  <a:pt x="155767" y="8595"/>
                </a:moveTo>
                <a:lnTo>
                  <a:pt x="155767" y="16799"/>
                </a:lnTo>
                <a:lnTo>
                  <a:pt x="147340" y="16799"/>
                </a:lnTo>
                <a:lnTo>
                  <a:pt x="147340" y="8595"/>
                </a:lnTo>
                <a:close/>
                <a:moveTo>
                  <a:pt x="164418" y="8595"/>
                </a:moveTo>
                <a:lnTo>
                  <a:pt x="164418" y="16799"/>
                </a:lnTo>
                <a:lnTo>
                  <a:pt x="155990" y="16799"/>
                </a:lnTo>
                <a:lnTo>
                  <a:pt x="155990" y="8595"/>
                </a:lnTo>
                <a:close/>
                <a:moveTo>
                  <a:pt x="173069" y="8595"/>
                </a:moveTo>
                <a:lnTo>
                  <a:pt x="173069" y="16799"/>
                </a:lnTo>
                <a:lnTo>
                  <a:pt x="164641" y="16799"/>
                </a:lnTo>
                <a:lnTo>
                  <a:pt x="164641" y="8595"/>
                </a:lnTo>
                <a:close/>
                <a:moveTo>
                  <a:pt x="181719" y="8595"/>
                </a:moveTo>
                <a:lnTo>
                  <a:pt x="181719" y="16799"/>
                </a:lnTo>
                <a:lnTo>
                  <a:pt x="173292" y="16799"/>
                </a:lnTo>
                <a:lnTo>
                  <a:pt x="173292" y="8595"/>
                </a:lnTo>
                <a:close/>
                <a:moveTo>
                  <a:pt x="190370" y="8595"/>
                </a:moveTo>
                <a:lnTo>
                  <a:pt x="190370" y="16799"/>
                </a:lnTo>
                <a:lnTo>
                  <a:pt x="181942" y="16799"/>
                </a:lnTo>
                <a:lnTo>
                  <a:pt x="181942" y="8595"/>
                </a:lnTo>
                <a:close/>
                <a:moveTo>
                  <a:pt x="199020" y="8595"/>
                </a:moveTo>
                <a:lnTo>
                  <a:pt x="199020" y="16799"/>
                </a:lnTo>
                <a:lnTo>
                  <a:pt x="190593" y="16799"/>
                </a:lnTo>
                <a:lnTo>
                  <a:pt x="190593" y="8595"/>
                </a:lnTo>
                <a:close/>
                <a:moveTo>
                  <a:pt x="207727" y="8595"/>
                </a:moveTo>
                <a:lnTo>
                  <a:pt x="207727" y="16799"/>
                </a:lnTo>
                <a:lnTo>
                  <a:pt x="199244" y="16799"/>
                </a:lnTo>
                <a:lnTo>
                  <a:pt x="199244" y="8595"/>
                </a:lnTo>
                <a:close/>
                <a:moveTo>
                  <a:pt x="216377" y="8595"/>
                </a:moveTo>
                <a:lnTo>
                  <a:pt x="216377" y="16799"/>
                </a:lnTo>
                <a:lnTo>
                  <a:pt x="207950" y="16799"/>
                </a:lnTo>
                <a:lnTo>
                  <a:pt x="207950" y="8595"/>
                </a:lnTo>
                <a:close/>
                <a:moveTo>
                  <a:pt x="225028" y="8595"/>
                </a:moveTo>
                <a:lnTo>
                  <a:pt x="225028" y="16799"/>
                </a:lnTo>
                <a:lnTo>
                  <a:pt x="216601" y="16799"/>
                </a:lnTo>
                <a:lnTo>
                  <a:pt x="216601" y="8595"/>
                </a:lnTo>
                <a:close/>
                <a:moveTo>
                  <a:pt x="233679" y="8595"/>
                </a:moveTo>
                <a:lnTo>
                  <a:pt x="233679" y="16799"/>
                </a:lnTo>
                <a:lnTo>
                  <a:pt x="225251" y="16799"/>
                </a:lnTo>
                <a:lnTo>
                  <a:pt x="225251" y="8595"/>
                </a:lnTo>
                <a:close/>
                <a:moveTo>
                  <a:pt x="242329" y="8595"/>
                </a:moveTo>
                <a:lnTo>
                  <a:pt x="242329" y="16799"/>
                </a:lnTo>
                <a:lnTo>
                  <a:pt x="233902" y="16799"/>
                </a:lnTo>
                <a:lnTo>
                  <a:pt x="233902" y="8595"/>
                </a:lnTo>
                <a:close/>
                <a:moveTo>
                  <a:pt x="250980" y="8595"/>
                </a:moveTo>
                <a:lnTo>
                  <a:pt x="250980" y="16799"/>
                </a:lnTo>
                <a:lnTo>
                  <a:pt x="242553" y="16799"/>
                </a:lnTo>
                <a:lnTo>
                  <a:pt x="242553" y="8595"/>
                </a:lnTo>
                <a:close/>
                <a:moveTo>
                  <a:pt x="259686" y="8595"/>
                </a:moveTo>
                <a:lnTo>
                  <a:pt x="259686" y="16799"/>
                </a:lnTo>
                <a:lnTo>
                  <a:pt x="251203" y="16799"/>
                </a:lnTo>
                <a:lnTo>
                  <a:pt x="251203" y="8595"/>
                </a:lnTo>
                <a:close/>
                <a:moveTo>
                  <a:pt x="268337" y="8595"/>
                </a:moveTo>
                <a:lnTo>
                  <a:pt x="268337" y="16799"/>
                </a:lnTo>
                <a:lnTo>
                  <a:pt x="259910" y="16799"/>
                </a:lnTo>
                <a:lnTo>
                  <a:pt x="259910" y="8595"/>
                </a:lnTo>
                <a:close/>
                <a:moveTo>
                  <a:pt x="276988" y="8595"/>
                </a:moveTo>
                <a:lnTo>
                  <a:pt x="276988" y="16799"/>
                </a:lnTo>
                <a:lnTo>
                  <a:pt x="268560" y="16799"/>
                </a:lnTo>
                <a:lnTo>
                  <a:pt x="268560" y="8595"/>
                </a:lnTo>
                <a:close/>
                <a:moveTo>
                  <a:pt x="17190" y="17022"/>
                </a:moveTo>
                <a:lnTo>
                  <a:pt x="17190" y="25282"/>
                </a:lnTo>
                <a:lnTo>
                  <a:pt x="8762" y="25282"/>
                </a:lnTo>
                <a:lnTo>
                  <a:pt x="8762" y="17022"/>
                </a:lnTo>
                <a:close/>
                <a:moveTo>
                  <a:pt x="25840" y="17022"/>
                </a:moveTo>
                <a:lnTo>
                  <a:pt x="25840" y="25282"/>
                </a:lnTo>
                <a:lnTo>
                  <a:pt x="17413" y="25282"/>
                </a:lnTo>
                <a:lnTo>
                  <a:pt x="17413" y="17022"/>
                </a:lnTo>
                <a:close/>
                <a:moveTo>
                  <a:pt x="34547" y="17022"/>
                </a:moveTo>
                <a:lnTo>
                  <a:pt x="34547" y="25282"/>
                </a:lnTo>
                <a:lnTo>
                  <a:pt x="26064" y="25282"/>
                </a:lnTo>
                <a:lnTo>
                  <a:pt x="26064" y="17022"/>
                </a:lnTo>
                <a:close/>
                <a:moveTo>
                  <a:pt x="43197" y="17022"/>
                </a:moveTo>
                <a:lnTo>
                  <a:pt x="43197" y="25282"/>
                </a:lnTo>
                <a:lnTo>
                  <a:pt x="34770" y="25282"/>
                </a:lnTo>
                <a:lnTo>
                  <a:pt x="34770" y="17022"/>
                </a:lnTo>
                <a:close/>
                <a:moveTo>
                  <a:pt x="51848" y="17022"/>
                </a:moveTo>
                <a:lnTo>
                  <a:pt x="51848" y="25282"/>
                </a:lnTo>
                <a:lnTo>
                  <a:pt x="43421" y="25282"/>
                </a:lnTo>
                <a:lnTo>
                  <a:pt x="43421" y="17022"/>
                </a:lnTo>
                <a:close/>
                <a:moveTo>
                  <a:pt x="60499" y="17022"/>
                </a:moveTo>
                <a:lnTo>
                  <a:pt x="60499" y="25282"/>
                </a:lnTo>
                <a:lnTo>
                  <a:pt x="52071" y="25282"/>
                </a:lnTo>
                <a:lnTo>
                  <a:pt x="52071" y="17022"/>
                </a:lnTo>
                <a:close/>
                <a:moveTo>
                  <a:pt x="69149" y="17022"/>
                </a:moveTo>
                <a:lnTo>
                  <a:pt x="69149" y="25282"/>
                </a:lnTo>
                <a:lnTo>
                  <a:pt x="60722" y="25282"/>
                </a:lnTo>
                <a:lnTo>
                  <a:pt x="60722" y="17022"/>
                </a:lnTo>
                <a:close/>
                <a:moveTo>
                  <a:pt x="77800" y="17022"/>
                </a:moveTo>
                <a:lnTo>
                  <a:pt x="77800" y="25282"/>
                </a:lnTo>
                <a:lnTo>
                  <a:pt x="69373" y="25282"/>
                </a:lnTo>
                <a:lnTo>
                  <a:pt x="69373" y="17022"/>
                </a:lnTo>
                <a:close/>
                <a:moveTo>
                  <a:pt x="86506" y="17022"/>
                </a:moveTo>
                <a:lnTo>
                  <a:pt x="86506" y="25282"/>
                </a:lnTo>
                <a:lnTo>
                  <a:pt x="78023" y="25282"/>
                </a:lnTo>
                <a:lnTo>
                  <a:pt x="78023" y="17022"/>
                </a:lnTo>
                <a:close/>
                <a:moveTo>
                  <a:pt x="95157" y="17022"/>
                </a:moveTo>
                <a:lnTo>
                  <a:pt x="95157" y="25282"/>
                </a:lnTo>
                <a:lnTo>
                  <a:pt x="86730" y="25282"/>
                </a:lnTo>
                <a:lnTo>
                  <a:pt x="86730" y="17022"/>
                </a:lnTo>
                <a:close/>
                <a:moveTo>
                  <a:pt x="103808" y="17022"/>
                </a:moveTo>
                <a:lnTo>
                  <a:pt x="103808" y="25282"/>
                </a:lnTo>
                <a:lnTo>
                  <a:pt x="95380" y="25282"/>
                </a:lnTo>
                <a:lnTo>
                  <a:pt x="95380" y="17022"/>
                </a:lnTo>
                <a:close/>
                <a:moveTo>
                  <a:pt x="112458" y="17022"/>
                </a:moveTo>
                <a:lnTo>
                  <a:pt x="112458" y="25282"/>
                </a:lnTo>
                <a:lnTo>
                  <a:pt x="104031" y="25282"/>
                </a:lnTo>
                <a:lnTo>
                  <a:pt x="104031" y="17022"/>
                </a:lnTo>
                <a:close/>
                <a:moveTo>
                  <a:pt x="121109" y="17022"/>
                </a:moveTo>
                <a:lnTo>
                  <a:pt x="121109" y="25282"/>
                </a:lnTo>
                <a:lnTo>
                  <a:pt x="112681" y="25282"/>
                </a:lnTo>
                <a:lnTo>
                  <a:pt x="112681" y="17022"/>
                </a:lnTo>
                <a:close/>
                <a:moveTo>
                  <a:pt x="129760" y="17022"/>
                </a:moveTo>
                <a:lnTo>
                  <a:pt x="129760" y="25282"/>
                </a:lnTo>
                <a:lnTo>
                  <a:pt x="121332" y="25282"/>
                </a:lnTo>
                <a:lnTo>
                  <a:pt x="121332" y="17022"/>
                </a:lnTo>
                <a:close/>
                <a:moveTo>
                  <a:pt x="138410" y="17022"/>
                </a:moveTo>
                <a:lnTo>
                  <a:pt x="138410" y="25282"/>
                </a:lnTo>
                <a:lnTo>
                  <a:pt x="129983" y="25282"/>
                </a:lnTo>
                <a:lnTo>
                  <a:pt x="129983" y="17022"/>
                </a:lnTo>
                <a:close/>
                <a:moveTo>
                  <a:pt x="147117" y="17022"/>
                </a:moveTo>
                <a:lnTo>
                  <a:pt x="147117" y="25282"/>
                </a:lnTo>
                <a:lnTo>
                  <a:pt x="138633" y="25282"/>
                </a:lnTo>
                <a:lnTo>
                  <a:pt x="138633" y="17022"/>
                </a:lnTo>
                <a:close/>
                <a:moveTo>
                  <a:pt x="155767" y="17022"/>
                </a:moveTo>
                <a:lnTo>
                  <a:pt x="155767" y="25282"/>
                </a:lnTo>
                <a:lnTo>
                  <a:pt x="147340" y="25282"/>
                </a:lnTo>
                <a:lnTo>
                  <a:pt x="147340" y="17022"/>
                </a:lnTo>
                <a:close/>
                <a:moveTo>
                  <a:pt x="164418" y="17022"/>
                </a:moveTo>
                <a:lnTo>
                  <a:pt x="164418" y="25282"/>
                </a:lnTo>
                <a:lnTo>
                  <a:pt x="155990" y="25282"/>
                </a:lnTo>
                <a:lnTo>
                  <a:pt x="155990" y="17022"/>
                </a:lnTo>
                <a:close/>
                <a:moveTo>
                  <a:pt x="173069" y="17022"/>
                </a:moveTo>
                <a:lnTo>
                  <a:pt x="173069" y="25282"/>
                </a:lnTo>
                <a:lnTo>
                  <a:pt x="164641" y="25282"/>
                </a:lnTo>
                <a:lnTo>
                  <a:pt x="164641" y="17022"/>
                </a:lnTo>
                <a:close/>
                <a:moveTo>
                  <a:pt x="181719" y="17022"/>
                </a:moveTo>
                <a:lnTo>
                  <a:pt x="181719" y="25282"/>
                </a:lnTo>
                <a:lnTo>
                  <a:pt x="173292" y="25282"/>
                </a:lnTo>
                <a:lnTo>
                  <a:pt x="173292" y="17022"/>
                </a:lnTo>
                <a:close/>
                <a:moveTo>
                  <a:pt x="190370" y="17022"/>
                </a:moveTo>
                <a:lnTo>
                  <a:pt x="190370" y="25282"/>
                </a:lnTo>
                <a:lnTo>
                  <a:pt x="181942" y="25282"/>
                </a:lnTo>
                <a:lnTo>
                  <a:pt x="181942" y="17022"/>
                </a:lnTo>
                <a:close/>
                <a:moveTo>
                  <a:pt x="199020" y="17022"/>
                </a:moveTo>
                <a:lnTo>
                  <a:pt x="199020" y="25282"/>
                </a:lnTo>
                <a:lnTo>
                  <a:pt x="190593" y="25282"/>
                </a:lnTo>
                <a:lnTo>
                  <a:pt x="190593" y="17022"/>
                </a:lnTo>
                <a:close/>
                <a:moveTo>
                  <a:pt x="207727" y="17022"/>
                </a:moveTo>
                <a:lnTo>
                  <a:pt x="207727" y="25282"/>
                </a:lnTo>
                <a:lnTo>
                  <a:pt x="199244" y="25282"/>
                </a:lnTo>
                <a:lnTo>
                  <a:pt x="199244" y="17022"/>
                </a:lnTo>
                <a:close/>
                <a:moveTo>
                  <a:pt x="216377" y="17022"/>
                </a:moveTo>
                <a:lnTo>
                  <a:pt x="216377" y="25282"/>
                </a:lnTo>
                <a:lnTo>
                  <a:pt x="207950" y="25282"/>
                </a:lnTo>
                <a:lnTo>
                  <a:pt x="207950" y="17022"/>
                </a:lnTo>
                <a:close/>
                <a:moveTo>
                  <a:pt x="225028" y="17022"/>
                </a:moveTo>
                <a:lnTo>
                  <a:pt x="225028" y="25282"/>
                </a:lnTo>
                <a:lnTo>
                  <a:pt x="216601" y="25282"/>
                </a:lnTo>
                <a:lnTo>
                  <a:pt x="216601" y="17022"/>
                </a:lnTo>
                <a:close/>
                <a:moveTo>
                  <a:pt x="233679" y="17022"/>
                </a:moveTo>
                <a:lnTo>
                  <a:pt x="233679" y="25282"/>
                </a:lnTo>
                <a:lnTo>
                  <a:pt x="225251" y="25282"/>
                </a:lnTo>
                <a:lnTo>
                  <a:pt x="225251" y="17022"/>
                </a:lnTo>
                <a:close/>
                <a:moveTo>
                  <a:pt x="242329" y="17022"/>
                </a:moveTo>
                <a:lnTo>
                  <a:pt x="242329" y="25282"/>
                </a:lnTo>
                <a:lnTo>
                  <a:pt x="233902" y="25282"/>
                </a:lnTo>
                <a:lnTo>
                  <a:pt x="233902" y="17022"/>
                </a:lnTo>
                <a:close/>
                <a:moveTo>
                  <a:pt x="250980" y="17022"/>
                </a:moveTo>
                <a:lnTo>
                  <a:pt x="250980" y="25282"/>
                </a:lnTo>
                <a:lnTo>
                  <a:pt x="242553" y="25282"/>
                </a:lnTo>
                <a:lnTo>
                  <a:pt x="242553" y="17022"/>
                </a:lnTo>
                <a:close/>
                <a:moveTo>
                  <a:pt x="259686" y="17022"/>
                </a:moveTo>
                <a:lnTo>
                  <a:pt x="259686" y="25282"/>
                </a:lnTo>
                <a:lnTo>
                  <a:pt x="251203" y="25282"/>
                </a:lnTo>
                <a:lnTo>
                  <a:pt x="251203" y="17022"/>
                </a:lnTo>
                <a:close/>
                <a:moveTo>
                  <a:pt x="268337" y="17022"/>
                </a:moveTo>
                <a:lnTo>
                  <a:pt x="268337" y="25282"/>
                </a:lnTo>
                <a:lnTo>
                  <a:pt x="259910" y="25282"/>
                </a:lnTo>
                <a:lnTo>
                  <a:pt x="259910" y="17022"/>
                </a:lnTo>
                <a:close/>
                <a:moveTo>
                  <a:pt x="276988" y="17022"/>
                </a:moveTo>
                <a:lnTo>
                  <a:pt x="276988" y="25282"/>
                </a:lnTo>
                <a:lnTo>
                  <a:pt x="268560" y="25282"/>
                </a:lnTo>
                <a:lnTo>
                  <a:pt x="268560" y="17022"/>
                </a:lnTo>
                <a:close/>
                <a:moveTo>
                  <a:pt x="17190" y="25505"/>
                </a:moveTo>
                <a:lnTo>
                  <a:pt x="17190" y="33709"/>
                </a:lnTo>
                <a:lnTo>
                  <a:pt x="8762" y="33709"/>
                </a:lnTo>
                <a:lnTo>
                  <a:pt x="8762" y="25505"/>
                </a:lnTo>
                <a:close/>
                <a:moveTo>
                  <a:pt x="25840" y="25505"/>
                </a:moveTo>
                <a:lnTo>
                  <a:pt x="25840" y="33709"/>
                </a:lnTo>
                <a:lnTo>
                  <a:pt x="17413" y="33709"/>
                </a:lnTo>
                <a:lnTo>
                  <a:pt x="17413" y="25505"/>
                </a:lnTo>
                <a:close/>
                <a:moveTo>
                  <a:pt x="34547" y="25505"/>
                </a:moveTo>
                <a:lnTo>
                  <a:pt x="34547" y="33709"/>
                </a:lnTo>
                <a:lnTo>
                  <a:pt x="26064" y="33709"/>
                </a:lnTo>
                <a:lnTo>
                  <a:pt x="26064" y="25505"/>
                </a:lnTo>
                <a:close/>
                <a:moveTo>
                  <a:pt x="43197" y="25505"/>
                </a:moveTo>
                <a:lnTo>
                  <a:pt x="43197" y="33709"/>
                </a:lnTo>
                <a:lnTo>
                  <a:pt x="34770" y="33709"/>
                </a:lnTo>
                <a:lnTo>
                  <a:pt x="34770" y="25505"/>
                </a:lnTo>
                <a:close/>
                <a:moveTo>
                  <a:pt x="51848" y="25505"/>
                </a:moveTo>
                <a:lnTo>
                  <a:pt x="51848" y="33709"/>
                </a:lnTo>
                <a:lnTo>
                  <a:pt x="43421" y="33709"/>
                </a:lnTo>
                <a:lnTo>
                  <a:pt x="43421" y="25505"/>
                </a:lnTo>
                <a:close/>
                <a:moveTo>
                  <a:pt x="60499" y="25505"/>
                </a:moveTo>
                <a:lnTo>
                  <a:pt x="60499" y="33709"/>
                </a:lnTo>
                <a:lnTo>
                  <a:pt x="52071" y="33709"/>
                </a:lnTo>
                <a:lnTo>
                  <a:pt x="52071" y="25505"/>
                </a:lnTo>
                <a:close/>
                <a:moveTo>
                  <a:pt x="69149" y="25505"/>
                </a:moveTo>
                <a:lnTo>
                  <a:pt x="69149" y="33709"/>
                </a:lnTo>
                <a:lnTo>
                  <a:pt x="60722" y="33709"/>
                </a:lnTo>
                <a:lnTo>
                  <a:pt x="60722" y="25505"/>
                </a:lnTo>
                <a:close/>
                <a:moveTo>
                  <a:pt x="77800" y="25505"/>
                </a:moveTo>
                <a:lnTo>
                  <a:pt x="77800" y="33709"/>
                </a:lnTo>
                <a:lnTo>
                  <a:pt x="69373" y="33709"/>
                </a:lnTo>
                <a:lnTo>
                  <a:pt x="69373" y="25505"/>
                </a:lnTo>
                <a:close/>
                <a:moveTo>
                  <a:pt x="86506" y="25505"/>
                </a:moveTo>
                <a:lnTo>
                  <a:pt x="86506" y="33709"/>
                </a:lnTo>
                <a:lnTo>
                  <a:pt x="78023" y="33709"/>
                </a:lnTo>
                <a:lnTo>
                  <a:pt x="78023" y="25505"/>
                </a:lnTo>
                <a:close/>
                <a:moveTo>
                  <a:pt x="95157" y="25505"/>
                </a:moveTo>
                <a:lnTo>
                  <a:pt x="95157" y="33709"/>
                </a:lnTo>
                <a:lnTo>
                  <a:pt x="86730" y="33709"/>
                </a:lnTo>
                <a:lnTo>
                  <a:pt x="86730" y="25505"/>
                </a:lnTo>
                <a:close/>
                <a:moveTo>
                  <a:pt x="103808" y="25505"/>
                </a:moveTo>
                <a:lnTo>
                  <a:pt x="103808" y="33709"/>
                </a:lnTo>
                <a:lnTo>
                  <a:pt x="95380" y="33709"/>
                </a:lnTo>
                <a:lnTo>
                  <a:pt x="95380" y="25505"/>
                </a:lnTo>
                <a:close/>
                <a:moveTo>
                  <a:pt x="112458" y="25505"/>
                </a:moveTo>
                <a:lnTo>
                  <a:pt x="112458" y="33709"/>
                </a:lnTo>
                <a:lnTo>
                  <a:pt x="104031" y="33709"/>
                </a:lnTo>
                <a:lnTo>
                  <a:pt x="104031" y="25505"/>
                </a:lnTo>
                <a:close/>
                <a:moveTo>
                  <a:pt x="121109" y="25505"/>
                </a:moveTo>
                <a:lnTo>
                  <a:pt x="121109" y="33709"/>
                </a:lnTo>
                <a:lnTo>
                  <a:pt x="112681" y="33709"/>
                </a:lnTo>
                <a:lnTo>
                  <a:pt x="112681" y="25505"/>
                </a:lnTo>
                <a:close/>
                <a:moveTo>
                  <a:pt x="129760" y="25505"/>
                </a:moveTo>
                <a:lnTo>
                  <a:pt x="129760" y="33709"/>
                </a:lnTo>
                <a:lnTo>
                  <a:pt x="121332" y="33709"/>
                </a:lnTo>
                <a:lnTo>
                  <a:pt x="121332" y="25505"/>
                </a:lnTo>
                <a:close/>
                <a:moveTo>
                  <a:pt x="138410" y="25505"/>
                </a:moveTo>
                <a:lnTo>
                  <a:pt x="138410" y="33709"/>
                </a:lnTo>
                <a:lnTo>
                  <a:pt x="129983" y="33709"/>
                </a:lnTo>
                <a:lnTo>
                  <a:pt x="129983" y="25505"/>
                </a:lnTo>
                <a:close/>
                <a:moveTo>
                  <a:pt x="147117" y="25505"/>
                </a:moveTo>
                <a:lnTo>
                  <a:pt x="147117" y="33709"/>
                </a:lnTo>
                <a:lnTo>
                  <a:pt x="138633" y="33709"/>
                </a:lnTo>
                <a:lnTo>
                  <a:pt x="138633" y="25505"/>
                </a:lnTo>
                <a:close/>
                <a:moveTo>
                  <a:pt x="155767" y="25505"/>
                </a:moveTo>
                <a:lnTo>
                  <a:pt x="155767" y="33709"/>
                </a:lnTo>
                <a:lnTo>
                  <a:pt x="147340" y="33709"/>
                </a:lnTo>
                <a:lnTo>
                  <a:pt x="147340" y="25505"/>
                </a:lnTo>
                <a:close/>
                <a:moveTo>
                  <a:pt x="164418" y="25505"/>
                </a:moveTo>
                <a:lnTo>
                  <a:pt x="164418" y="33709"/>
                </a:lnTo>
                <a:lnTo>
                  <a:pt x="155990" y="33709"/>
                </a:lnTo>
                <a:lnTo>
                  <a:pt x="155990" y="25505"/>
                </a:lnTo>
                <a:close/>
                <a:moveTo>
                  <a:pt x="173069" y="25505"/>
                </a:moveTo>
                <a:lnTo>
                  <a:pt x="173069" y="33709"/>
                </a:lnTo>
                <a:lnTo>
                  <a:pt x="164641" y="33709"/>
                </a:lnTo>
                <a:lnTo>
                  <a:pt x="164641" y="25505"/>
                </a:lnTo>
                <a:close/>
                <a:moveTo>
                  <a:pt x="181719" y="25505"/>
                </a:moveTo>
                <a:lnTo>
                  <a:pt x="181719" y="33709"/>
                </a:lnTo>
                <a:lnTo>
                  <a:pt x="173292" y="33709"/>
                </a:lnTo>
                <a:lnTo>
                  <a:pt x="173292" y="25505"/>
                </a:lnTo>
                <a:close/>
                <a:moveTo>
                  <a:pt x="190370" y="25505"/>
                </a:moveTo>
                <a:lnTo>
                  <a:pt x="190370" y="33709"/>
                </a:lnTo>
                <a:lnTo>
                  <a:pt x="181942" y="33709"/>
                </a:lnTo>
                <a:lnTo>
                  <a:pt x="181942" y="25505"/>
                </a:lnTo>
                <a:close/>
                <a:moveTo>
                  <a:pt x="199020" y="25505"/>
                </a:moveTo>
                <a:lnTo>
                  <a:pt x="199020" y="33709"/>
                </a:lnTo>
                <a:lnTo>
                  <a:pt x="190593" y="33709"/>
                </a:lnTo>
                <a:lnTo>
                  <a:pt x="190593" y="25505"/>
                </a:lnTo>
                <a:close/>
                <a:moveTo>
                  <a:pt x="207727" y="25505"/>
                </a:moveTo>
                <a:lnTo>
                  <a:pt x="207727" y="33709"/>
                </a:lnTo>
                <a:lnTo>
                  <a:pt x="199244" y="33709"/>
                </a:lnTo>
                <a:lnTo>
                  <a:pt x="199244" y="25505"/>
                </a:lnTo>
                <a:close/>
                <a:moveTo>
                  <a:pt x="216377" y="25505"/>
                </a:moveTo>
                <a:lnTo>
                  <a:pt x="216377" y="33709"/>
                </a:lnTo>
                <a:lnTo>
                  <a:pt x="207950" y="33709"/>
                </a:lnTo>
                <a:lnTo>
                  <a:pt x="207950" y="25505"/>
                </a:lnTo>
                <a:close/>
                <a:moveTo>
                  <a:pt x="225028" y="25505"/>
                </a:moveTo>
                <a:lnTo>
                  <a:pt x="225028" y="33709"/>
                </a:lnTo>
                <a:lnTo>
                  <a:pt x="216601" y="33709"/>
                </a:lnTo>
                <a:lnTo>
                  <a:pt x="216601" y="25505"/>
                </a:lnTo>
                <a:close/>
                <a:moveTo>
                  <a:pt x="233679" y="25505"/>
                </a:moveTo>
                <a:lnTo>
                  <a:pt x="233679" y="33709"/>
                </a:lnTo>
                <a:lnTo>
                  <a:pt x="225251" y="33709"/>
                </a:lnTo>
                <a:lnTo>
                  <a:pt x="225251" y="25505"/>
                </a:lnTo>
                <a:close/>
                <a:moveTo>
                  <a:pt x="242329" y="25505"/>
                </a:moveTo>
                <a:lnTo>
                  <a:pt x="242329" y="33709"/>
                </a:lnTo>
                <a:lnTo>
                  <a:pt x="233902" y="33709"/>
                </a:lnTo>
                <a:lnTo>
                  <a:pt x="233902" y="25505"/>
                </a:lnTo>
                <a:close/>
                <a:moveTo>
                  <a:pt x="250980" y="25505"/>
                </a:moveTo>
                <a:lnTo>
                  <a:pt x="250980" y="33709"/>
                </a:lnTo>
                <a:lnTo>
                  <a:pt x="242553" y="33709"/>
                </a:lnTo>
                <a:lnTo>
                  <a:pt x="242553" y="25505"/>
                </a:lnTo>
                <a:close/>
                <a:moveTo>
                  <a:pt x="259686" y="25505"/>
                </a:moveTo>
                <a:lnTo>
                  <a:pt x="259686" y="33709"/>
                </a:lnTo>
                <a:lnTo>
                  <a:pt x="251203" y="33709"/>
                </a:lnTo>
                <a:lnTo>
                  <a:pt x="251203" y="25505"/>
                </a:lnTo>
                <a:close/>
                <a:moveTo>
                  <a:pt x="268337" y="25505"/>
                </a:moveTo>
                <a:lnTo>
                  <a:pt x="268337" y="33709"/>
                </a:lnTo>
                <a:lnTo>
                  <a:pt x="259910" y="33709"/>
                </a:lnTo>
                <a:lnTo>
                  <a:pt x="259910" y="25505"/>
                </a:lnTo>
                <a:close/>
                <a:moveTo>
                  <a:pt x="276988" y="25505"/>
                </a:moveTo>
                <a:lnTo>
                  <a:pt x="276988" y="33709"/>
                </a:lnTo>
                <a:lnTo>
                  <a:pt x="268560" y="33709"/>
                </a:lnTo>
                <a:lnTo>
                  <a:pt x="268560" y="25505"/>
                </a:lnTo>
                <a:close/>
                <a:moveTo>
                  <a:pt x="17190" y="33933"/>
                </a:moveTo>
                <a:lnTo>
                  <a:pt x="17190" y="42193"/>
                </a:lnTo>
                <a:lnTo>
                  <a:pt x="8762" y="42193"/>
                </a:lnTo>
                <a:lnTo>
                  <a:pt x="8762" y="33933"/>
                </a:lnTo>
                <a:close/>
                <a:moveTo>
                  <a:pt x="25840" y="33933"/>
                </a:moveTo>
                <a:lnTo>
                  <a:pt x="25840" y="42193"/>
                </a:lnTo>
                <a:lnTo>
                  <a:pt x="17413" y="42193"/>
                </a:lnTo>
                <a:lnTo>
                  <a:pt x="17413" y="33933"/>
                </a:lnTo>
                <a:close/>
                <a:moveTo>
                  <a:pt x="34547" y="33933"/>
                </a:moveTo>
                <a:lnTo>
                  <a:pt x="34547" y="42193"/>
                </a:lnTo>
                <a:lnTo>
                  <a:pt x="26064" y="42193"/>
                </a:lnTo>
                <a:lnTo>
                  <a:pt x="26064" y="33933"/>
                </a:lnTo>
                <a:close/>
                <a:moveTo>
                  <a:pt x="43197" y="33933"/>
                </a:moveTo>
                <a:lnTo>
                  <a:pt x="43197" y="42193"/>
                </a:lnTo>
                <a:lnTo>
                  <a:pt x="34770" y="42193"/>
                </a:lnTo>
                <a:lnTo>
                  <a:pt x="34770" y="33933"/>
                </a:lnTo>
                <a:close/>
                <a:moveTo>
                  <a:pt x="51848" y="33933"/>
                </a:moveTo>
                <a:lnTo>
                  <a:pt x="51848" y="42193"/>
                </a:lnTo>
                <a:lnTo>
                  <a:pt x="43421" y="42193"/>
                </a:lnTo>
                <a:lnTo>
                  <a:pt x="43421" y="33933"/>
                </a:lnTo>
                <a:close/>
                <a:moveTo>
                  <a:pt x="60499" y="33933"/>
                </a:moveTo>
                <a:lnTo>
                  <a:pt x="60499" y="42193"/>
                </a:lnTo>
                <a:lnTo>
                  <a:pt x="52071" y="42193"/>
                </a:lnTo>
                <a:lnTo>
                  <a:pt x="52071" y="33933"/>
                </a:lnTo>
                <a:close/>
                <a:moveTo>
                  <a:pt x="69149" y="33933"/>
                </a:moveTo>
                <a:lnTo>
                  <a:pt x="69149" y="42193"/>
                </a:lnTo>
                <a:lnTo>
                  <a:pt x="60722" y="42193"/>
                </a:lnTo>
                <a:lnTo>
                  <a:pt x="60722" y="33933"/>
                </a:lnTo>
                <a:close/>
                <a:moveTo>
                  <a:pt x="77800" y="33933"/>
                </a:moveTo>
                <a:lnTo>
                  <a:pt x="77800" y="42193"/>
                </a:lnTo>
                <a:lnTo>
                  <a:pt x="69373" y="42193"/>
                </a:lnTo>
                <a:lnTo>
                  <a:pt x="69373" y="33933"/>
                </a:lnTo>
                <a:close/>
                <a:moveTo>
                  <a:pt x="86506" y="33933"/>
                </a:moveTo>
                <a:lnTo>
                  <a:pt x="86506" y="42193"/>
                </a:lnTo>
                <a:lnTo>
                  <a:pt x="78023" y="42193"/>
                </a:lnTo>
                <a:lnTo>
                  <a:pt x="78023" y="33933"/>
                </a:lnTo>
                <a:close/>
                <a:moveTo>
                  <a:pt x="95157" y="33933"/>
                </a:moveTo>
                <a:lnTo>
                  <a:pt x="95157" y="42193"/>
                </a:lnTo>
                <a:lnTo>
                  <a:pt x="86730" y="42193"/>
                </a:lnTo>
                <a:lnTo>
                  <a:pt x="86730" y="33933"/>
                </a:lnTo>
                <a:close/>
                <a:moveTo>
                  <a:pt x="103808" y="33933"/>
                </a:moveTo>
                <a:lnTo>
                  <a:pt x="103808" y="42193"/>
                </a:lnTo>
                <a:lnTo>
                  <a:pt x="95380" y="42193"/>
                </a:lnTo>
                <a:lnTo>
                  <a:pt x="95380" y="33933"/>
                </a:lnTo>
                <a:close/>
                <a:moveTo>
                  <a:pt x="112458" y="33933"/>
                </a:moveTo>
                <a:lnTo>
                  <a:pt x="112458" y="42193"/>
                </a:lnTo>
                <a:lnTo>
                  <a:pt x="104031" y="42193"/>
                </a:lnTo>
                <a:lnTo>
                  <a:pt x="104031" y="33933"/>
                </a:lnTo>
                <a:close/>
                <a:moveTo>
                  <a:pt x="121109" y="33933"/>
                </a:moveTo>
                <a:lnTo>
                  <a:pt x="121109" y="42193"/>
                </a:lnTo>
                <a:lnTo>
                  <a:pt x="112681" y="42193"/>
                </a:lnTo>
                <a:lnTo>
                  <a:pt x="112681" y="33933"/>
                </a:lnTo>
                <a:close/>
                <a:moveTo>
                  <a:pt x="129760" y="33933"/>
                </a:moveTo>
                <a:lnTo>
                  <a:pt x="129760" y="42193"/>
                </a:lnTo>
                <a:lnTo>
                  <a:pt x="121332" y="42193"/>
                </a:lnTo>
                <a:lnTo>
                  <a:pt x="121332" y="33933"/>
                </a:lnTo>
                <a:close/>
                <a:moveTo>
                  <a:pt x="138410" y="33933"/>
                </a:moveTo>
                <a:lnTo>
                  <a:pt x="138410" y="42193"/>
                </a:lnTo>
                <a:lnTo>
                  <a:pt x="129983" y="42193"/>
                </a:lnTo>
                <a:lnTo>
                  <a:pt x="129983" y="33933"/>
                </a:lnTo>
                <a:close/>
                <a:moveTo>
                  <a:pt x="147117" y="33933"/>
                </a:moveTo>
                <a:lnTo>
                  <a:pt x="147117" y="42193"/>
                </a:lnTo>
                <a:lnTo>
                  <a:pt x="138633" y="42193"/>
                </a:lnTo>
                <a:lnTo>
                  <a:pt x="138633" y="33933"/>
                </a:lnTo>
                <a:close/>
                <a:moveTo>
                  <a:pt x="155767" y="33933"/>
                </a:moveTo>
                <a:lnTo>
                  <a:pt x="155767" y="42193"/>
                </a:lnTo>
                <a:lnTo>
                  <a:pt x="147340" y="42193"/>
                </a:lnTo>
                <a:lnTo>
                  <a:pt x="147340" y="33933"/>
                </a:lnTo>
                <a:close/>
                <a:moveTo>
                  <a:pt x="164418" y="33933"/>
                </a:moveTo>
                <a:lnTo>
                  <a:pt x="164418" y="42193"/>
                </a:lnTo>
                <a:lnTo>
                  <a:pt x="155990" y="42193"/>
                </a:lnTo>
                <a:lnTo>
                  <a:pt x="155990" y="33933"/>
                </a:lnTo>
                <a:close/>
                <a:moveTo>
                  <a:pt x="173069" y="33933"/>
                </a:moveTo>
                <a:lnTo>
                  <a:pt x="173069" y="42193"/>
                </a:lnTo>
                <a:lnTo>
                  <a:pt x="164641" y="42193"/>
                </a:lnTo>
                <a:lnTo>
                  <a:pt x="164641" y="33933"/>
                </a:lnTo>
                <a:close/>
                <a:moveTo>
                  <a:pt x="181719" y="33933"/>
                </a:moveTo>
                <a:lnTo>
                  <a:pt x="181719" y="42193"/>
                </a:lnTo>
                <a:lnTo>
                  <a:pt x="173292" y="42193"/>
                </a:lnTo>
                <a:lnTo>
                  <a:pt x="173292" y="33933"/>
                </a:lnTo>
                <a:close/>
                <a:moveTo>
                  <a:pt x="190370" y="33933"/>
                </a:moveTo>
                <a:lnTo>
                  <a:pt x="190370" y="42193"/>
                </a:lnTo>
                <a:lnTo>
                  <a:pt x="181942" y="42193"/>
                </a:lnTo>
                <a:lnTo>
                  <a:pt x="181942" y="33933"/>
                </a:lnTo>
                <a:close/>
                <a:moveTo>
                  <a:pt x="199020" y="33933"/>
                </a:moveTo>
                <a:lnTo>
                  <a:pt x="199020" y="42193"/>
                </a:lnTo>
                <a:lnTo>
                  <a:pt x="190593" y="42193"/>
                </a:lnTo>
                <a:lnTo>
                  <a:pt x="190593" y="33933"/>
                </a:lnTo>
                <a:close/>
                <a:moveTo>
                  <a:pt x="207727" y="33933"/>
                </a:moveTo>
                <a:lnTo>
                  <a:pt x="207727" y="42193"/>
                </a:lnTo>
                <a:lnTo>
                  <a:pt x="199244" y="42193"/>
                </a:lnTo>
                <a:lnTo>
                  <a:pt x="199244" y="33933"/>
                </a:lnTo>
                <a:close/>
                <a:moveTo>
                  <a:pt x="216377" y="33933"/>
                </a:moveTo>
                <a:lnTo>
                  <a:pt x="216377" y="42193"/>
                </a:lnTo>
                <a:lnTo>
                  <a:pt x="207950" y="42193"/>
                </a:lnTo>
                <a:lnTo>
                  <a:pt x="207950" y="33933"/>
                </a:lnTo>
                <a:close/>
                <a:moveTo>
                  <a:pt x="225028" y="33933"/>
                </a:moveTo>
                <a:lnTo>
                  <a:pt x="225028" y="42193"/>
                </a:lnTo>
                <a:lnTo>
                  <a:pt x="216601" y="42193"/>
                </a:lnTo>
                <a:lnTo>
                  <a:pt x="216601" y="33933"/>
                </a:lnTo>
                <a:close/>
                <a:moveTo>
                  <a:pt x="233679" y="33933"/>
                </a:moveTo>
                <a:lnTo>
                  <a:pt x="233679" y="42193"/>
                </a:lnTo>
                <a:lnTo>
                  <a:pt x="225251" y="42193"/>
                </a:lnTo>
                <a:lnTo>
                  <a:pt x="225251" y="33933"/>
                </a:lnTo>
                <a:close/>
                <a:moveTo>
                  <a:pt x="242329" y="33933"/>
                </a:moveTo>
                <a:lnTo>
                  <a:pt x="242329" y="42193"/>
                </a:lnTo>
                <a:lnTo>
                  <a:pt x="233902" y="42193"/>
                </a:lnTo>
                <a:lnTo>
                  <a:pt x="233902" y="33933"/>
                </a:lnTo>
                <a:close/>
                <a:moveTo>
                  <a:pt x="250980" y="33933"/>
                </a:moveTo>
                <a:lnTo>
                  <a:pt x="250980" y="42193"/>
                </a:lnTo>
                <a:lnTo>
                  <a:pt x="242553" y="42193"/>
                </a:lnTo>
                <a:lnTo>
                  <a:pt x="242553" y="33933"/>
                </a:lnTo>
                <a:close/>
                <a:moveTo>
                  <a:pt x="259686" y="33933"/>
                </a:moveTo>
                <a:lnTo>
                  <a:pt x="259686" y="42193"/>
                </a:lnTo>
                <a:lnTo>
                  <a:pt x="251203" y="42193"/>
                </a:lnTo>
                <a:lnTo>
                  <a:pt x="251203" y="33933"/>
                </a:lnTo>
                <a:close/>
                <a:moveTo>
                  <a:pt x="268337" y="33933"/>
                </a:moveTo>
                <a:lnTo>
                  <a:pt x="268337" y="42193"/>
                </a:lnTo>
                <a:lnTo>
                  <a:pt x="259910" y="42193"/>
                </a:lnTo>
                <a:lnTo>
                  <a:pt x="259910" y="33933"/>
                </a:lnTo>
                <a:close/>
                <a:moveTo>
                  <a:pt x="276988" y="33933"/>
                </a:moveTo>
                <a:lnTo>
                  <a:pt x="276988" y="42193"/>
                </a:lnTo>
                <a:lnTo>
                  <a:pt x="268560" y="42193"/>
                </a:lnTo>
                <a:lnTo>
                  <a:pt x="268560" y="33933"/>
                </a:lnTo>
                <a:close/>
                <a:moveTo>
                  <a:pt x="17190" y="42416"/>
                </a:moveTo>
                <a:lnTo>
                  <a:pt x="17190" y="50620"/>
                </a:lnTo>
                <a:lnTo>
                  <a:pt x="8762" y="50620"/>
                </a:lnTo>
                <a:lnTo>
                  <a:pt x="8762" y="42416"/>
                </a:lnTo>
                <a:close/>
                <a:moveTo>
                  <a:pt x="25840" y="42416"/>
                </a:moveTo>
                <a:lnTo>
                  <a:pt x="25840" y="50620"/>
                </a:lnTo>
                <a:lnTo>
                  <a:pt x="17413" y="50620"/>
                </a:lnTo>
                <a:lnTo>
                  <a:pt x="17413" y="42416"/>
                </a:lnTo>
                <a:close/>
                <a:moveTo>
                  <a:pt x="34547" y="42416"/>
                </a:moveTo>
                <a:lnTo>
                  <a:pt x="34547" y="50620"/>
                </a:lnTo>
                <a:lnTo>
                  <a:pt x="26064" y="50620"/>
                </a:lnTo>
                <a:lnTo>
                  <a:pt x="26064" y="42416"/>
                </a:lnTo>
                <a:close/>
                <a:moveTo>
                  <a:pt x="43197" y="42416"/>
                </a:moveTo>
                <a:lnTo>
                  <a:pt x="43197" y="50620"/>
                </a:lnTo>
                <a:lnTo>
                  <a:pt x="34770" y="50620"/>
                </a:lnTo>
                <a:lnTo>
                  <a:pt x="34770" y="42416"/>
                </a:lnTo>
                <a:close/>
                <a:moveTo>
                  <a:pt x="51848" y="42416"/>
                </a:moveTo>
                <a:lnTo>
                  <a:pt x="51848" y="50620"/>
                </a:lnTo>
                <a:lnTo>
                  <a:pt x="43421" y="50620"/>
                </a:lnTo>
                <a:lnTo>
                  <a:pt x="43421" y="42416"/>
                </a:lnTo>
                <a:close/>
                <a:moveTo>
                  <a:pt x="60499" y="42416"/>
                </a:moveTo>
                <a:lnTo>
                  <a:pt x="60499" y="50620"/>
                </a:lnTo>
                <a:lnTo>
                  <a:pt x="52071" y="50620"/>
                </a:lnTo>
                <a:lnTo>
                  <a:pt x="52071" y="42416"/>
                </a:lnTo>
                <a:close/>
                <a:moveTo>
                  <a:pt x="69149" y="42416"/>
                </a:moveTo>
                <a:lnTo>
                  <a:pt x="69149" y="50620"/>
                </a:lnTo>
                <a:lnTo>
                  <a:pt x="60722" y="50620"/>
                </a:lnTo>
                <a:lnTo>
                  <a:pt x="60722" y="42416"/>
                </a:lnTo>
                <a:close/>
                <a:moveTo>
                  <a:pt x="77800" y="42416"/>
                </a:moveTo>
                <a:lnTo>
                  <a:pt x="77800" y="50620"/>
                </a:lnTo>
                <a:lnTo>
                  <a:pt x="69373" y="50620"/>
                </a:lnTo>
                <a:lnTo>
                  <a:pt x="69373" y="42416"/>
                </a:lnTo>
                <a:close/>
                <a:moveTo>
                  <a:pt x="86506" y="42416"/>
                </a:moveTo>
                <a:lnTo>
                  <a:pt x="86506" y="50620"/>
                </a:lnTo>
                <a:lnTo>
                  <a:pt x="78023" y="50620"/>
                </a:lnTo>
                <a:lnTo>
                  <a:pt x="78023" y="42416"/>
                </a:lnTo>
                <a:close/>
                <a:moveTo>
                  <a:pt x="95157" y="42416"/>
                </a:moveTo>
                <a:lnTo>
                  <a:pt x="95157" y="50620"/>
                </a:lnTo>
                <a:lnTo>
                  <a:pt x="86730" y="50620"/>
                </a:lnTo>
                <a:lnTo>
                  <a:pt x="86730" y="42416"/>
                </a:lnTo>
                <a:close/>
                <a:moveTo>
                  <a:pt x="103808" y="42416"/>
                </a:moveTo>
                <a:lnTo>
                  <a:pt x="103808" y="50620"/>
                </a:lnTo>
                <a:lnTo>
                  <a:pt x="95380" y="50620"/>
                </a:lnTo>
                <a:lnTo>
                  <a:pt x="95380" y="42416"/>
                </a:lnTo>
                <a:close/>
                <a:moveTo>
                  <a:pt x="112458" y="42416"/>
                </a:moveTo>
                <a:lnTo>
                  <a:pt x="112458" y="50620"/>
                </a:lnTo>
                <a:lnTo>
                  <a:pt x="104031" y="50620"/>
                </a:lnTo>
                <a:lnTo>
                  <a:pt x="104031" y="42416"/>
                </a:lnTo>
                <a:close/>
                <a:moveTo>
                  <a:pt x="121109" y="42416"/>
                </a:moveTo>
                <a:lnTo>
                  <a:pt x="121109" y="50620"/>
                </a:lnTo>
                <a:lnTo>
                  <a:pt x="112681" y="50620"/>
                </a:lnTo>
                <a:lnTo>
                  <a:pt x="112681" y="42416"/>
                </a:lnTo>
                <a:close/>
                <a:moveTo>
                  <a:pt x="129760" y="42416"/>
                </a:moveTo>
                <a:lnTo>
                  <a:pt x="129760" y="50620"/>
                </a:lnTo>
                <a:lnTo>
                  <a:pt x="121332" y="50620"/>
                </a:lnTo>
                <a:lnTo>
                  <a:pt x="121332" y="42416"/>
                </a:lnTo>
                <a:close/>
                <a:moveTo>
                  <a:pt x="138410" y="42416"/>
                </a:moveTo>
                <a:lnTo>
                  <a:pt x="138410" y="50620"/>
                </a:lnTo>
                <a:lnTo>
                  <a:pt x="129983" y="50620"/>
                </a:lnTo>
                <a:lnTo>
                  <a:pt x="129983" y="42416"/>
                </a:lnTo>
                <a:close/>
                <a:moveTo>
                  <a:pt x="147117" y="42416"/>
                </a:moveTo>
                <a:lnTo>
                  <a:pt x="147117" y="50620"/>
                </a:lnTo>
                <a:lnTo>
                  <a:pt x="138633" y="50620"/>
                </a:lnTo>
                <a:lnTo>
                  <a:pt x="138633" y="42416"/>
                </a:lnTo>
                <a:close/>
                <a:moveTo>
                  <a:pt x="155767" y="42416"/>
                </a:moveTo>
                <a:lnTo>
                  <a:pt x="155767" y="50620"/>
                </a:lnTo>
                <a:lnTo>
                  <a:pt x="147340" y="50620"/>
                </a:lnTo>
                <a:lnTo>
                  <a:pt x="147340" y="42416"/>
                </a:lnTo>
                <a:close/>
                <a:moveTo>
                  <a:pt x="164418" y="42416"/>
                </a:moveTo>
                <a:lnTo>
                  <a:pt x="164418" y="50620"/>
                </a:lnTo>
                <a:lnTo>
                  <a:pt x="155990" y="50620"/>
                </a:lnTo>
                <a:lnTo>
                  <a:pt x="155990" y="42416"/>
                </a:lnTo>
                <a:close/>
                <a:moveTo>
                  <a:pt x="173069" y="42416"/>
                </a:moveTo>
                <a:lnTo>
                  <a:pt x="173069" y="50620"/>
                </a:lnTo>
                <a:lnTo>
                  <a:pt x="164641" y="50620"/>
                </a:lnTo>
                <a:lnTo>
                  <a:pt x="164641" y="42416"/>
                </a:lnTo>
                <a:close/>
                <a:moveTo>
                  <a:pt x="181719" y="42416"/>
                </a:moveTo>
                <a:lnTo>
                  <a:pt x="181719" y="50620"/>
                </a:lnTo>
                <a:lnTo>
                  <a:pt x="173292" y="50620"/>
                </a:lnTo>
                <a:lnTo>
                  <a:pt x="173292" y="42416"/>
                </a:lnTo>
                <a:close/>
                <a:moveTo>
                  <a:pt x="190370" y="42416"/>
                </a:moveTo>
                <a:lnTo>
                  <a:pt x="190370" y="50620"/>
                </a:lnTo>
                <a:lnTo>
                  <a:pt x="181942" y="50620"/>
                </a:lnTo>
                <a:lnTo>
                  <a:pt x="181942" y="42416"/>
                </a:lnTo>
                <a:close/>
                <a:moveTo>
                  <a:pt x="199020" y="42416"/>
                </a:moveTo>
                <a:lnTo>
                  <a:pt x="199020" y="50620"/>
                </a:lnTo>
                <a:lnTo>
                  <a:pt x="190593" y="50620"/>
                </a:lnTo>
                <a:lnTo>
                  <a:pt x="190593" y="42416"/>
                </a:lnTo>
                <a:close/>
                <a:moveTo>
                  <a:pt x="207727" y="42416"/>
                </a:moveTo>
                <a:lnTo>
                  <a:pt x="207727" y="50620"/>
                </a:lnTo>
                <a:lnTo>
                  <a:pt x="199244" y="50620"/>
                </a:lnTo>
                <a:lnTo>
                  <a:pt x="199244" y="42416"/>
                </a:lnTo>
                <a:close/>
                <a:moveTo>
                  <a:pt x="216377" y="42416"/>
                </a:moveTo>
                <a:lnTo>
                  <a:pt x="216377" y="50620"/>
                </a:lnTo>
                <a:lnTo>
                  <a:pt x="207950" y="50620"/>
                </a:lnTo>
                <a:lnTo>
                  <a:pt x="207950" y="42416"/>
                </a:lnTo>
                <a:close/>
                <a:moveTo>
                  <a:pt x="225028" y="42416"/>
                </a:moveTo>
                <a:lnTo>
                  <a:pt x="225028" y="50620"/>
                </a:lnTo>
                <a:lnTo>
                  <a:pt x="216601" y="50620"/>
                </a:lnTo>
                <a:lnTo>
                  <a:pt x="216601" y="42416"/>
                </a:lnTo>
                <a:close/>
                <a:moveTo>
                  <a:pt x="233679" y="42416"/>
                </a:moveTo>
                <a:lnTo>
                  <a:pt x="233679" y="50620"/>
                </a:lnTo>
                <a:lnTo>
                  <a:pt x="225251" y="50620"/>
                </a:lnTo>
                <a:lnTo>
                  <a:pt x="225251" y="42416"/>
                </a:lnTo>
                <a:close/>
                <a:moveTo>
                  <a:pt x="242329" y="42416"/>
                </a:moveTo>
                <a:lnTo>
                  <a:pt x="242329" y="50620"/>
                </a:lnTo>
                <a:lnTo>
                  <a:pt x="233902" y="50620"/>
                </a:lnTo>
                <a:lnTo>
                  <a:pt x="233902" y="42416"/>
                </a:lnTo>
                <a:close/>
                <a:moveTo>
                  <a:pt x="250980" y="42416"/>
                </a:moveTo>
                <a:lnTo>
                  <a:pt x="250980" y="50620"/>
                </a:lnTo>
                <a:lnTo>
                  <a:pt x="242553" y="50620"/>
                </a:lnTo>
                <a:lnTo>
                  <a:pt x="242553" y="42416"/>
                </a:lnTo>
                <a:close/>
                <a:moveTo>
                  <a:pt x="259686" y="42416"/>
                </a:moveTo>
                <a:lnTo>
                  <a:pt x="259686" y="50620"/>
                </a:lnTo>
                <a:lnTo>
                  <a:pt x="251203" y="50620"/>
                </a:lnTo>
                <a:lnTo>
                  <a:pt x="251203" y="42416"/>
                </a:lnTo>
                <a:close/>
                <a:moveTo>
                  <a:pt x="268337" y="42416"/>
                </a:moveTo>
                <a:lnTo>
                  <a:pt x="268337" y="50620"/>
                </a:lnTo>
                <a:lnTo>
                  <a:pt x="259910" y="50620"/>
                </a:lnTo>
                <a:lnTo>
                  <a:pt x="259910" y="42416"/>
                </a:lnTo>
                <a:close/>
                <a:moveTo>
                  <a:pt x="276988" y="42416"/>
                </a:moveTo>
                <a:lnTo>
                  <a:pt x="276988" y="50620"/>
                </a:lnTo>
                <a:lnTo>
                  <a:pt x="268560" y="50620"/>
                </a:lnTo>
                <a:lnTo>
                  <a:pt x="268560" y="42416"/>
                </a:lnTo>
                <a:close/>
                <a:moveTo>
                  <a:pt x="17190" y="50843"/>
                </a:moveTo>
                <a:lnTo>
                  <a:pt x="17190" y="59103"/>
                </a:lnTo>
                <a:lnTo>
                  <a:pt x="8762" y="59103"/>
                </a:lnTo>
                <a:lnTo>
                  <a:pt x="8762" y="50843"/>
                </a:lnTo>
                <a:close/>
                <a:moveTo>
                  <a:pt x="25840" y="50843"/>
                </a:moveTo>
                <a:lnTo>
                  <a:pt x="25840" y="59103"/>
                </a:lnTo>
                <a:lnTo>
                  <a:pt x="17413" y="59103"/>
                </a:lnTo>
                <a:lnTo>
                  <a:pt x="17413" y="50843"/>
                </a:lnTo>
                <a:close/>
                <a:moveTo>
                  <a:pt x="34547" y="50843"/>
                </a:moveTo>
                <a:lnTo>
                  <a:pt x="34547" y="59103"/>
                </a:lnTo>
                <a:lnTo>
                  <a:pt x="26064" y="59103"/>
                </a:lnTo>
                <a:lnTo>
                  <a:pt x="26064" y="50843"/>
                </a:lnTo>
                <a:close/>
                <a:moveTo>
                  <a:pt x="43197" y="50843"/>
                </a:moveTo>
                <a:lnTo>
                  <a:pt x="43197" y="59103"/>
                </a:lnTo>
                <a:lnTo>
                  <a:pt x="34770" y="59103"/>
                </a:lnTo>
                <a:lnTo>
                  <a:pt x="34770" y="50843"/>
                </a:lnTo>
                <a:close/>
                <a:moveTo>
                  <a:pt x="51848" y="50843"/>
                </a:moveTo>
                <a:lnTo>
                  <a:pt x="51848" y="59103"/>
                </a:lnTo>
                <a:lnTo>
                  <a:pt x="43421" y="59103"/>
                </a:lnTo>
                <a:lnTo>
                  <a:pt x="43421" y="50843"/>
                </a:lnTo>
                <a:close/>
                <a:moveTo>
                  <a:pt x="60499" y="50843"/>
                </a:moveTo>
                <a:lnTo>
                  <a:pt x="60499" y="59103"/>
                </a:lnTo>
                <a:lnTo>
                  <a:pt x="52071" y="59103"/>
                </a:lnTo>
                <a:lnTo>
                  <a:pt x="52071" y="50843"/>
                </a:lnTo>
                <a:close/>
                <a:moveTo>
                  <a:pt x="69149" y="50843"/>
                </a:moveTo>
                <a:lnTo>
                  <a:pt x="69149" y="59103"/>
                </a:lnTo>
                <a:lnTo>
                  <a:pt x="60722" y="59103"/>
                </a:lnTo>
                <a:lnTo>
                  <a:pt x="60722" y="50843"/>
                </a:lnTo>
                <a:close/>
                <a:moveTo>
                  <a:pt x="77800" y="50843"/>
                </a:moveTo>
                <a:lnTo>
                  <a:pt x="77800" y="59103"/>
                </a:lnTo>
                <a:lnTo>
                  <a:pt x="69373" y="59103"/>
                </a:lnTo>
                <a:lnTo>
                  <a:pt x="69373" y="50843"/>
                </a:lnTo>
                <a:close/>
                <a:moveTo>
                  <a:pt x="86506" y="50843"/>
                </a:moveTo>
                <a:lnTo>
                  <a:pt x="86506" y="59103"/>
                </a:lnTo>
                <a:lnTo>
                  <a:pt x="78023" y="59103"/>
                </a:lnTo>
                <a:lnTo>
                  <a:pt x="78023" y="50843"/>
                </a:lnTo>
                <a:close/>
                <a:moveTo>
                  <a:pt x="95157" y="50843"/>
                </a:moveTo>
                <a:lnTo>
                  <a:pt x="95157" y="59103"/>
                </a:lnTo>
                <a:lnTo>
                  <a:pt x="86730" y="59103"/>
                </a:lnTo>
                <a:lnTo>
                  <a:pt x="86730" y="50843"/>
                </a:lnTo>
                <a:close/>
                <a:moveTo>
                  <a:pt x="103808" y="50843"/>
                </a:moveTo>
                <a:lnTo>
                  <a:pt x="103808" y="59103"/>
                </a:lnTo>
                <a:lnTo>
                  <a:pt x="95380" y="59103"/>
                </a:lnTo>
                <a:lnTo>
                  <a:pt x="95380" y="50843"/>
                </a:lnTo>
                <a:close/>
                <a:moveTo>
                  <a:pt x="112458" y="50843"/>
                </a:moveTo>
                <a:lnTo>
                  <a:pt x="112458" y="59103"/>
                </a:lnTo>
                <a:lnTo>
                  <a:pt x="104031" y="59103"/>
                </a:lnTo>
                <a:lnTo>
                  <a:pt x="104031" y="50843"/>
                </a:lnTo>
                <a:close/>
                <a:moveTo>
                  <a:pt x="121109" y="50843"/>
                </a:moveTo>
                <a:lnTo>
                  <a:pt x="121109" y="59103"/>
                </a:lnTo>
                <a:lnTo>
                  <a:pt x="112681" y="59103"/>
                </a:lnTo>
                <a:lnTo>
                  <a:pt x="112681" y="50843"/>
                </a:lnTo>
                <a:close/>
                <a:moveTo>
                  <a:pt x="129760" y="50843"/>
                </a:moveTo>
                <a:lnTo>
                  <a:pt x="129760" y="59103"/>
                </a:lnTo>
                <a:lnTo>
                  <a:pt x="121332" y="59103"/>
                </a:lnTo>
                <a:lnTo>
                  <a:pt x="121332" y="50843"/>
                </a:lnTo>
                <a:close/>
                <a:moveTo>
                  <a:pt x="138410" y="50843"/>
                </a:moveTo>
                <a:lnTo>
                  <a:pt x="138410" y="59103"/>
                </a:lnTo>
                <a:lnTo>
                  <a:pt x="129983" y="59103"/>
                </a:lnTo>
                <a:lnTo>
                  <a:pt x="129983" y="50843"/>
                </a:lnTo>
                <a:close/>
                <a:moveTo>
                  <a:pt x="147117" y="50843"/>
                </a:moveTo>
                <a:lnTo>
                  <a:pt x="147117" y="59103"/>
                </a:lnTo>
                <a:lnTo>
                  <a:pt x="138633" y="59103"/>
                </a:lnTo>
                <a:lnTo>
                  <a:pt x="138633" y="50843"/>
                </a:lnTo>
                <a:close/>
                <a:moveTo>
                  <a:pt x="155767" y="50843"/>
                </a:moveTo>
                <a:lnTo>
                  <a:pt x="155767" y="59103"/>
                </a:lnTo>
                <a:lnTo>
                  <a:pt x="147340" y="59103"/>
                </a:lnTo>
                <a:lnTo>
                  <a:pt x="147340" y="50843"/>
                </a:lnTo>
                <a:close/>
                <a:moveTo>
                  <a:pt x="164418" y="50843"/>
                </a:moveTo>
                <a:lnTo>
                  <a:pt x="164418" y="59103"/>
                </a:lnTo>
                <a:lnTo>
                  <a:pt x="155990" y="59103"/>
                </a:lnTo>
                <a:lnTo>
                  <a:pt x="155990" y="50843"/>
                </a:lnTo>
                <a:close/>
                <a:moveTo>
                  <a:pt x="173069" y="50843"/>
                </a:moveTo>
                <a:lnTo>
                  <a:pt x="173069" y="59103"/>
                </a:lnTo>
                <a:lnTo>
                  <a:pt x="164641" y="59103"/>
                </a:lnTo>
                <a:lnTo>
                  <a:pt x="164641" y="50843"/>
                </a:lnTo>
                <a:close/>
                <a:moveTo>
                  <a:pt x="181719" y="50843"/>
                </a:moveTo>
                <a:lnTo>
                  <a:pt x="181719" y="59103"/>
                </a:lnTo>
                <a:lnTo>
                  <a:pt x="173292" y="59103"/>
                </a:lnTo>
                <a:lnTo>
                  <a:pt x="173292" y="50843"/>
                </a:lnTo>
                <a:close/>
                <a:moveTo>
                  <a:pt x="190370" y="50843"/>
                </a:moveTo>
                <a:lnTo>
                  <a:pt x="190370" y="59103"/>
                </a:lnTo>
                <a:lnTo>
                  <a:pt x="181942" y="59103"/>
                </a:lnTo>
                <a:lnTo>
                  <a:pt x="181942" y="50843"/>
                </a:lnTo>
                <a:close/>
                <a:moveTo>
                  <a:pt x="199020" y="50843"/>
                </a:moveTo>
                <a:lnTo>
                  <a:pt x="199020" y="59103"/>
                </a:lnTo>
                <a:lnTo>
                  <a:pt x="190593" y="59103"/>
                </a:lnTo>
                <a:lnTo>
                  <a:pt x="190593" y="50843"/>
                </a:lnTo>
                <a:close/>
                <a:moveTo>
                  <a:pt x="207727" y="50843"/>
                </a:moveTo>
                <a:lnTo>
                  <a:pt x="207727" y="59103"/>
                </a:lnTo>
                <a:lnTo>
                  <a:pt x="199244" y="59103"/>
                </a:lnTo>
                <a:lnTo>
                  <a:pt x="199244" y="50843"/>
                </a:lnTo>
                <a:close/>
                <a:moveTo>
                  <a:pt x="216377" y="50843"/>
                </a:moveTo>
                <a:lnTo>
                  <a:pt x="216377" y="59103"/>
                </a:lnTo>
                <a:lnTo>
                  <a:pt x="207950" y="59103"/>
                </a:lnTo>
                <a:lnTo>
                  <a:pt x="207950" y="50843"/>
                </a:lnTo>
                <a:close/>
                <a:moveTo>
                  <a:pt x="225028" y="50843"/>
                </a:moveTo>
                <a:lnTo>
                  <a:pt x="225028" y="59103"/>
                </a:lnTo>
                <a:lnTo>
                  <a:pt x="216601" y="59103"/>
                </a:lnTo>
                <a:lnTo>
                  <a:pt x="216601" y="50843"/>
                </a:lnTo>
                <a:close/>
                <a:moveTo>
                  <a:pt x="233679" y="50843"/>
                </a:moveTo>
                <a:lnTo>
                  <a:pt x="233679" y="59103"/>
                </a:lnTo>
                <a:lnTo>
                  <a:pt x="225251" y="59103"/>
                </a:lnTo>
                <a:lnTo>
                  <a:pt x="225251" y="50843"/>
                </a:lnTo>
                <a:close/>
                <a:moveTo>
                  <a:pt x="242329" y="50843"/>
                </a:moveTo>
                <a:lnTo>
                  <a:pt x="242329" y="59103"/>
                </a:lnTo>
                <a:lnTo>
                  <a:pt x="233902" y="59103"/>
                </a:lnTo>
                <a:lnTo>
                  <a:pt x="233902" y="50843"/>
                </a:lnTo>
                <a:close/>
                <a:moveTo>
                  <a:pt x="250980" y="50843"/>
                </a:moveTo>
                <a:lnTo>
                  <a:pt x="250980" y="59103"/>
                </a:lnTo>
                <a:lnTo>
                  <a:pt x="242553" y="59103"/>
                </a:lnTo>
                <a:lnTo>
                  <a:pt x="242553" y="50843"/>
                </a:lnTo>
                <a:close/>
                <a:moveTo>
                  <a:pt x="259686" y="50843"/>
                </a:moveTo>
                <a:lnTo>
                  <a:pt x="259686" y="59103"/>
                </a:lnTo>
                <a:lnTo>
                  <a:pt x="251203" y="59103"/>
                </a:lnTo>
                <a:lnTo>
                  <a:pt x="251203" y="50843"/>
                </a:lnTo>
                <a:close/>
                <a:moveTo>
                  <a:pt x="268337" y="50843"/>
                </a:moveTo>
                <a:lnTo>
                  <a:pt x="268337" y="59103"/>
                </a:lnTo>
                <a:lnTo>
                  <a:pt x="259910" y="59103"/>
                </a:lnTo>
                <a:lnTo>
                  <a:pt x="259910" y="50843"/>
                </a:lnTo>
                <a:close/>
                <a:moveTo>
                  <a:pt x="276988" y="50843"/>
                </a:moveTo>
                <a:lnTo>
                  <a:pt x="276988" y="59103"/>
                </a:lnTo>
                <a:lnTo>
                  <a:pt x="268560" y="59103"/>
                </a:lnTo>
                <a:lnTo>
                  <a:pt x="268560" y="50843"/>
                </a:lnTo>
                <a:close/>
                <a:moveTo>
                  <a:pt x="17190" y="59326"/>
                </a:moveTo>
                <a:lnTo>
                  <a:pt x="17190" y="67586"/>
                </a:lnTo>
                <a:lnTo>
                  <a:pt x="8762" y="67586"/>
                </a:lnTo>
                <a:lnTo>
                  <a:pt x="8762" y="59326"/>
                </a:lnTo>
                <a:close/>
                <a:moveTo>
                  <a:pt x="25840" y="59326"/>
                </a:moveTo>
                <a:lnTo>
                  <a:pt x="25840" y="67586"/>
                </a:lnTo>
                <a:lnTo>
                  <a:pt x="17413" y="67586"/>
                </a:lnTo>
                <a:lnTo>
                  <a:pt x="17413" y="59326"/>
                </a:lnTo>
                <a:close/>
                <a:moveTo>
                  <a:pt x="34547" y="59326"/>
                </a:moveTo>
                <a:lnTo>
                  <a:pt x="34547" y="67586"/>
                </a:lnTo>
                <a:lnTo>
                  <a:pt x="26064" y="67586"/>
                </a:lnTo>
                <a:lnTo>
                  <a:pt x="26064" y="59326"/>
                </a:lnTo>
                <a:close/>
                <a:moveTo>
                  <a:pt x="43197" y="59326"/>
                </a:moveTo>
                <a:lnTo>
                  <a:pt x="43197" y="67586"/>
                </a:lnTo>
                <a:lnTo>
                  <a:pt x="34770" y="67586"/>
                </a:lnTo>
                <a:lnTo>
                  <a:pt x="34770" y="59326"/>
                </a:lnTo>
                <a:close/>
                <a:moveTo>
                  <a:pt x="51848" y="59326"/>
                </a:moveTo>
                <a:lnTo>
                  <a:pt x="51848" y="67586"/>
                </a:lnTo>
                <a:lnTo>
                  <a:pt x="43421" y="67586"/>
                </a:lnTo>
                <a:lnTo>
                  <a:pt x="43421" y="59326"/>
                </a:lnTo>
                <a:close/>
                <a:moveTo>
                  <a:pt x="60499" y="59326"/>
                </a:moveTo>
                <a:lnTo>
                  <a:pt x="60499" y="67586"/>
                </a:lnTo>
                <a:lnTo>
                  <a:pt x="52071" y="67586"/>
                </a:lnTo>
                <a:lnTo>
                  <a:pt x="52071" y="59326"/>
                </a:lnTo>
                <a:close/>
                <a:moveTo>
                  <a:pt x="69149" y="59326"/>
                </a:moveTo>
                <a:lnTo>
                  <a:pt x="69149" y="67586"/>
                </a:lnTo>
                <a:lnTo>
                  <a:pt x="60722" y="67586"/>
                </a:lnTo>
                <a:lnTo>
                  <a:pt x="60722" y="59326"/>
                </a:lnTo>
                <a:close/>
                <a:moveTo>
                  <a:pt x="77800" y="59326"/>
                </a:moveTo>
                <a:lnTo>
                  <a:pt x="77800" y="67586"/>
                </a:lnTo>
                <a:lnTo>
                  <a:pt x="69373" y="67586"/>
                </a:lnTo>
                <a:lnTo>
                  <a:pt x="69373" y="59326"/>
                </a:lnTo>
                <a:close/>
                <a:moveTo>
                  <a:pt x="86506" y="59326"/>
                </a:moveTo>
                <a:lnTo>
                  <a:pt x="86506" y="67586"/>
                </a:lnTo>
                <a:lnTo>
                  <a:pt x="78023" y="67586"/>
                </a:lnTo>
                <a:lnTo>
                  <a:pt x="78023" y="59326"/>
                </a:lnTo>
                <a:close/>
                <a:moveTo>
                  <a:pt x="95157" y="59326"/>
                </a:moveTo>
                <a:lnTo>
                  <a:pt x="95157" y="67586"/>
                </a:lnTo>
                <a:lnTo>
                  <a:pt x="86730" y="67586"/>
                </a:lnTo>
                <a:lnTo>
                  <a:pt x="86730" y="59326"/>
                </a:lnTo>
                <a:close/>
                <a:moveTo>
                  <a:pt x="103808" y="59326"/>
                </a:moveTo>
                <a:lnTo>
                  <a:pt x="103808" y="67586"/>
                </a:lnTo>
                <a:lnTo>
                  <a:pt x="95380" y="67586"/>
                </a:lnTo>
                <a:lnTo>
                  <a:pt x="95380" y="59326"/>
                </a:lnTo>
                <a:close/>
                <a:moveTo>
                  <a:pt x="112458" y="59326"/>
                </a:moveTo>
                <a:lnTo>
                  <a:pt x="112458" y="67586"/>
                </a:lnTo>
                <a:lnTo>
                  <a:pt x="104031" y="67586"/>
                </a:lnTo>
                <a:lnTo>
                  <a:pt x="104031" y="59326"/>
                </a:lnTo>
                <a:close/>
                <a:moveTo>
                  <a:pt x="121109" y="59326"/>
                </a:moveTo>
                <a:lnTo>
                  <a:pt x="121109" y="67586"/>
                </a:lnTo>
                <a:lnTo>
                  <a:pt x="112681" y="67586"/>
                </a:lnTo>
                <a:lnTo>
                  <a:pt x="112681" y="59326"/>
                </a:lnTo>
                <a:close/>
                <a:moveTo>
                  <a:pt x="129760" y="59326"/>
                </a:moveTo>
                <a:lnTo>
                  <a:pt x="129760" y="67586"/>
                </a:lnTo>
                <a:lnTo>
                  <a:pt x="121332" y="67586"/>
                </a:lnTo>
                <a:lnTo>
                  <a:pt x="121332" y="59326"/>
                </a:lnTo>
                <a:close/>
                <a:moveTo>
                  <a:pt x="138410" y="59326"/>
                </a:moveTo>
                <a:lnTo>
                  <a:pt x="138410" y="67586"/>
                </a:lnTo>
                <a:lnTo>
                  <a:pt x="129983" y="67586"/>
                </a:lnTo>
                <a:lnTo>
                  <a:pt x="129983" y="59326"/>
                </a:lnTo>
                <a:close/>
                <a:moveTo>
                  <a:pt x="147117" y="59326"/>
                </a:moveTo>
                <a:lnTo>
                  <a:pt x="147117" y="67586"/>
                </a:lnTo>
                <a:lnTo>
                  <a:pt x="138633" y="67586"/>
                </a:lnTo>
                <a:lnTo>
                  <a:pt x="138633" y="59326"/>
                </a:lnTo>
                <a:close/>
                <a:moveTo>
                  <a:pt x="155767" y="59326"/>
                </a:moveTo>
                <a:lnTo>
                  <a:pt x="155767" y="67586"/>
                </a:lnTo>
                <a:lnTo>
                  <a:pt x="147340" y="67586"/>
                </a:lnTo>
                <a:lnTo>
                  <a:pt x="147340" y="59326"/>
                </a:lnTo>
                <a:close/>
                <a:moveTo>
                  <a:pt x="164418" y="59326"/>
                </a:moveTo>
                <a:lnTo>
                  <a:pt x="164418" y="67586"/>
                </a:lnTo>
                <a:lnTo>
                  <a:pt x="155990" y="67586"/>
                </a:lnTo>
                <a:lnTo>
                  <a:pt x="155990" y="59326"/>
                </a:lnTo>
                <a:close/>
                <a:moveTo>
                  <a:pt x="173069" y="59326"/>
                </a:moveTo>
                <a:lnTo>
                  <a:pt x="173069" y="67586"/>
                </a:lnTo>
                <a:lnTo>
                  <a:pt x="164641" y="67586"/>
                </a:lnTo>
                <a:lnTo>
                  <a:pt x="164641" y="59326"/>
                </a:lnTo>
                <a:close/>
                <a:moveTo>
                  <a:pt x="181719" y="59326"/>
                </a:moveTo>
                <a:lnTo>
                  <a:pt x="181719" y="67586"/>
                </a:lnTo>
                <a:lnTo>
                  <a:pt x="173292" y="67586"/>
                </a:lnTo>
                <a:lnTo>
                  <a:pt x="173292" y="59326"/>
                </a:lnTo>
                <a:close/>
                <a:moveTo>
                  <a:pt x="190370" y="59326"/>
                </a:moveTo>
                <a:lnTo>
                  <a:pt x="190370" y="67586"/>
                </a:lnTo>
                <a:lnTo>
                  <a:pt x="181942" y="67586"/>
                </a:lnTo>
                <a:lnTo>
                  <a:pt x="181942" y="59326"/>
                </a:lnTo>
                <a:close/>
                <a:moveTo>
                  <a:pt x="199020" y="59326"/>
                </a:moveTo>
                <a:lnTo>
                  <a:pt x="199020" y="67586"/>
                </a:lnTo>
                <a:lnTo>
                  <a:pt x="190593" y="67586"/>
                </a:lnTo>
                <a:lnTo>
                  <a:pt x="190593" y="59326"/>
                </a:lnTo>
                <a:close/>
                <a:moveTo>
                  <a:pt x="207727" y="59326"/>
                </a:moveTo>
                <a:lnTo>
                  <a:pt x="207727" y="67586"/>
                </a:lnTo>
                <a:lnTo>
                  <a:pt x="199244" y="67586"/>
                </a:lnTo>
                <a:lnTo>
                  <a:pt x="199244" y="59326"/>
                </a:lnTo>
                <a:close/>
                <a:moveTo>
                  <a:pt x="216377" y="59326"/>
                </a:moveTo>
                <a:lnTo>
                  <a:pt x="216377" y="67586"/>
                </a:lnTo>
                <a:lnTo>
                  <a:pt x="207950" y="67586"/>
                </a:lnTo>
                <a:lnTo>
                  <a:pt x="207950" y="59326"/>
                </a:lnTo>
                <a:close/>
                <a:moveTo>
                  <a:pt x="225028" y="59326"/>
                </a:moveTo>
                <a:lnTo>
                  <a:pt x="225028" y="67586"/>
                </a:lnTo>
                <a:lnTo>
                  <a:pt x="216601" y="67586"/>
                </a:lnTo>
                <a:lnTo>
                  <a:pt x="216601" y="59326"/>
                </a:lnTo>
                <a:close/>
                <a:moveTo>
                  <a:pt x="233679" y="59326"/>
                </a:moveTo>
                <a:lnTo>
                  <a:pt x="233679" y="67586"/>
                </a:lnTo>
                <a:lnTo>
                  <a:pt x="225251" y="67586"/>
                </a:lnTo>
                <a:lnTo>
                  <a:pt x="225251" y="59326"/>
                </a:lnTo>
                <a:close/>
                <a:moveTo>
                  <a:pt x="242329" y="59326"/>
                </a:moveTo>
                <a:lnTo>
                  <a:pt x="242329" y="67586"/>
                </a:lnTo>
                <a:lnTo>
                  <a:pt x="233902" y="67586"/>
                </a:lnTo>
                <a:lnTo>
                  <a:pt x="233902" y="59326"/>
                </a:lnTo>
                <a:close/>
                <a:moveTo>
                  <a:pt x="250980" y="59326"/>
                </a:moveTo>
                <a:lnTo>
                  <a:pt x="250980" y="67586"/>
                </a:lnTo>
                <a:lnTo>
                  <a:pt x="242553" y="67586"/>
                </a:lnTo>
                <a:lnTo>
                  <a:pt x="242553" y="59326"/>
                </a:lnTo>
                <a:close/>
                <a:moveTo>
                  <a:pt x="259686" y="59326"/>
                </a:moveTo>
                <a:lnTo>
                  <a:pt x="259686" y="67586"/>
                </a:lnTo>
                <a:lnTo>
                  <a:pt x="251203" y="67586"/>
                </a:lnTo>
                <a:lnTo>
                  <a:pt x="251203" y="59326"/>
                </a:lnTo>
                <a:close/>
                <a:moveTo>
                  <a:pt x="268337" y="59326"/>
                </a:moveTo>
                <a:lnTo>
                  <a:pt x="268337" y="67586"/>
                </a:lnTo>
                <a:lnTo>
                  <a:pt x="259910" y="67586"/>
                </a:lnTo>
                <a:lnTo>
                  <a:pt x="259910" y="59326"/>
                </a:lnTo>
                <a:close/>
                <a:moveTo>
                  <a:pt x="276988" y="59326"/>
                </a:moveTo>
                <a:lnTo>
                  <a:pt x="276988" y="67586"/>
                </a:lnTo>
                <a:lnTo>
                  <a:pt x="268560" y="67586"/>
                </a:lnTo>
                <a:lnTo>
                  <a:pt x="268560" y="59326"/>
                </a:lnTo>
                <a:close/>
                <a:moveTo>
                  <a:pt x="17190" y="67810"/>
                </a:moveTo>
                <a:lnTo>
                  <a:pt x="17190" y="76014"/>
                </a:lnTo>
                <a:lnTo>
                  <a:pt x="8762" y="76014"/>
                </a:lnTo>
                <a:lnTo>
                  <a:pt x="8762" y="67810"/>
                </a:lnTo>
                <a:close/>
                <a:moveTo>
                  <a:pt x="25840" y="67810"/>
                </a:moveTo>
                <a:lnTo>
                  <a:pt x="25840" y="76014"/>
                </a:lnTo>
                <a:lnTo>
                  <a:pt x="17413" y="76014"/>
                </a:lnTo>
                <a:lnTo>
                  <a:pt x="17413" y="67810"/>
                </a:lnTo>
                <a:close/>
                <a:moveTo>
                  <a:pt x="34547" y="67810"/>
                </a:moveTo>
                <a:lnTo>
                  <a:pt x="34547" y="76014"/>
                </a:lnTo>
                <a:lnTo>
                  <a:pt x="26064" y="76014"/>
                </a:lnTo>
                <a:lnTo>
                  <a:pt x="26064" y="67810"/>
                </a:lnTo>
                <a:close/>
                <a:moveTo>
                  <a:pt x="43197" y="67810"/>
                </a:moveTo>
                <a:lnTo>
                  <a:pt x="43197" y="76014"/>
                </a:lnTo>
                <a:lnTo>
                  <a:pt x="34770" y="76014"/>
                </a:lnTo>
                <a:lnTo>
                  <a:pt x="34770" y="67810"/>
                </a:lnTo>
                <a:close/>
                <a:moveTo>
                  <a:pt x="51848" y="67810"/>
                </a:moveTo>
                <a:lnTo>
                  <a:pt x="51848" y="76014"/>
                </a:lnTo>
                <a:lnTo>
                  <a:pt x="43421" y="76014"/>
                </a:lnTo>
                <a:lnTo>
                  <a:pt x="43421" y="67810"/>
                </a:lnTo>
                <a:close/>
                <a:moveTo>
                  <a:pt x="60499" y="67810"/>
                </a:moveTo>
                <a:lnTo>
                  <a:pt x="60499" y="76014"/>
                </a:lnTo>
                <a:lnTo>
                  <a:pt x="52071" y="76014"/>
                </a:lnTo>
                <a:lnTo>
                  <a:pt x="52071" y="67810"/>
                </a:lnTo>
                <a:close/>
                <a:moveTo>
                  <a:pt x="69149" y="67810"/>
                </a:moveTo>
                <a:lnTo>
                  <a:pt x="69149" y="76014"/>
                </a:lnTo>
                <a:lnTo>
                  <a:pt x="60722" y="76014"/>
                </a:lnTo>
                <a:lnTo>
                  <a:pt x="60722" y="67810"/>
                </a:lnTo>
                <a:close/>
                <a:moveTo>
                  <a:pt x="77800" y="67810"/>
                </a:moveTo>
                <a:lnTo>
                  <a:pt x="77800" y="76014"/>
                </a:lnTo>
                <a:lnTo>
                  <a:pt x="69373" y="76014"/>
                </a:lnTo>
                <a:lnTo>
                  <a:pt x="69373" y="67810"/>
                </a:lnTo>
                <a:close/>
                <a:moveTo>
                  <a:pt x="86506" y="67810"/>
                </a:moveTo>
                <a:lnTo>
                  <a:pt x="86506" y="76014"/>
                </a:lnTo>
                <a:lnTo>
                  <a:pt x="78023" y="76014"/>
                </a:lnTo>
                <a:lnTo>
                  <a:pt x="78023" y="67810"/>
                </a:lnTo>
                <a:close/>
                <a:moveTo>
                  <a:pt x="95157" y="67810"/>
                </a:moveTo>
                <a:lnTo>
                  <a:pt x="95157" y="76014"/>
                </a:lnTo>
                <a:lnTo>
                  <a:pt x="86730" y="76014"/>
                </a:lnTo>
                <a:lnTo>
                  <a:pt x="86730" y="67810"/>
                </a:lnTo>
                <a:close/>
                <a:moveTo>
                  <a:pt x="103808" y="67810"/>
                </a:moveTo>
                <a:lnTo>
                  <a:pt x="103808" y="76014"/>
                </a:lnTo>
                <a:lnTo>
                  <a:pt x="95380" y="76014"/>
                </a:lnTo>
                <a:lnTo>
                  <a:pt x="95380" y="67810"/>
                </a:lnTo>
                <a:close/>
                <a:moveTo>
                  <a:pt x="112458" y="67810"/>
                </a:moveTo>
                <a:lnTo>
                  <a:pt x="112458" y="76014"/>
                </a:lnTo>
                <a:lnTo>
                  <a:pt x="104031" y="76014"/>
                </a:lnTo>
                <a:lnTo>
                  <a:pt x="104031" y="67810"/>
                </a:lnTo>
                <a:close/>
                <a:moveTo>
                  <a:pt x="121109" y="67810"/>
                </a:moveTo>
                <a:lnTo>
                  <a:pt x="121109" y="76014"/>
                </a:lnTo>
                <a:lnTo>
                  <a:pt x="112681" y="76014"/>
                </a:lnTo>
                <a:lnTo>
                  <a:pt x="112681" y="67810"/>
                </a:lnTo>
                <a:close/>
                <a:moveTo>
                  <a:pt x="129760" y="67810"/>
                </a:moveTo>
                <a:lnTo>
                  <a:pt x="129760" y="76014"/>
                </a:lnTo>
                <a:lnTo>
                  <a:pt x="121332" y="76014"/>
                </a:lnTo>
                <a:lnTo>
                  <a:pt x="121332" y="67810"/>
                </a:lnTo>
                <a:close/>
                <a:moveTo>
                  <a:pt x="138410" y="67810"/>
                </a:moveTo>
                <a:lnTo>
                  <a:pt x="138410" y="76014"/>
                </a:lnTo>
                <a:lnTo>
                  <a:pt x="129983" y="76014"/>
                </a:lnTo>
                <a:lnTo>
                  <a:pt x="129983" y="67810"/>
                </a:lnTo>
                <a:close/>
                <a:moveTo>
                  <a:pt x="147117" y="67810"/>
                </a:moveTo>
                <a:lnTo>
                  <a:pt x="147117" y="76014"/>
                </a:lnTo>
                <a:lnTo>
                  <a:pt x="138633" y="76014"/>
                </a:lnTo>
                <a:lnTo>
                  <a:pt x="138633" y="67810"/>
                </a:lnTo>
                <a:close/>
                <a:moveTo>
                  <a:pt x="155767" y="67810"/>
                </a:moveTo>
                <a:lnTo>
                  <a:pt x="155767" y="76014"/>
                </a:lnTo>
                <a:lnTo>
                  <a:pt x="147340" y="76014"/>
                </a:lnTo>
                <a:lnTo>
                  <a:pt x="147340" y="67810"/>
                </a:lnTo>
                <a:close/>
                <a:moveTo>
                  <a:pt x="164418" y="67810"/>
                </a:moveTo>
                <a:lnTo>
                  <a:pt x="164418" y="76014"/>
                </a:lnTo>
                <a:lnTo>
                  <a:pt x="155990" y="76014"/>
                </a:lnTo>
                <a:lnTo>
                  <a:pt x="155990" y="67810"/>
                </a:lnTo>
                <a:close/>
                <a:moveTo>
                  <a:pt x="173069" y="67810"/>
                </a:moveTo>
                <a:lnTo>
                  <a:pt x="173069" y="76014"/>
                </a:lnTo>
                <a:lnTo>
                  <a:pt x="164641" y="76014"/>
                </a:lnTo>
                <a:lnTo>
                  <a:pt x="164641" y="67810"/>
                </a:lnTo>
                <a:close/>
                <a:moveTo>
                  <a:pt x="181719" y="67810"/>
                </a:moveTo>
                <a:lnTo>
                  <a:pt x="181719" y="76014"/>
                </a:lnTo>
                <a:lnTo>
                  <a:pt x="173292" y="76014"/>
                </a:lnTo>
                <a:lnTo>
                  <a:pt x="173292" y="67810"/>
                </a:lnTo>
                <a:close/>
                <a:moveTo>
                  <a:pt x="190370" y="67810"/>
                </a:moveTo>
                <a:lnTo>
                  <a:pt x="190370" y="76014"/>
                </a:lnTo>
                <a:lnTo>
                  <a:pt x="181942" y="76014"/>
                </a:lnTo>
                <a:lnTo>
                  <a:pt x="181942" y="67810"/>
                </a:lnTo>
                <a:close/>
                <a:moveTo>
                  <a:pt x="199020" y="67810"/>
                </a:moveTo>
                <a:lnTo>
                  <a:pt x="199020" y="76014"/>
                </a:lnTo>
                <a:lnTo>
                  <a:pt x="190593" y="76014"/>
                </a:lnTo>
                <a:lnTo>
                  <a:pt x="190593" y="67810"/>
                </a:lnTo>
                <a:close/>
                <a:moveTo>
                  <a:pt x="207727" y="67810"/>
                </a:moveTo>
                <a:lnTo>
                  <a:pt x="207727" y="76014"/>
                </a:lnTo>
                <a:lnTo>
                  <a:pt x="199244" y="76014"/>
                </a:lnTo>
                <a:lnTo>
                  <a:pt x="199244" y="67810"/>
                </a:lnTo>
                <a:close/>
                <a:moveTo>
                  <a:pt x="216377" y="67810"/>
                </a:moveTo>
                <a:lnTo>
                  <a:pt x="216377" y="76014"/>
                </a:lnTo>
                <a:lnTo>
                  <a:pt x="207950" y="76014"/>
                </a:lnTo>
                <a:lnTo>
                  <a:pt x="207950" y="67810"/>
                </a:lnTo>
                <a:close/>
                <a:moveTo>
                  <a:pt x="225028" y="67810"/>
                </a:moveTo>
                <a:lnTo>
                  <a:pt x="225028" y="76014"/>
                </a:lnTo>
                <a:lnTo>
                  <a:pt x="216601" y="76014"/>
                </a:lnTo>
                <a:lnTo>
                  <a:pt x="216601" y="67810"/>
                </a:lnTo>
                <a:close/>
                <a:moveTo>
                  <a:pt x="233679" y="67810"/>
                </a:moveTo>
                <a:lnTo>
                  <a:pt x="233679" y="76014"/>
                </a:lnTo>
                <a:lnTo>
                  <a:pt x="225251" y="76014"/>
                </a:lnTo>
                <a:lnTo>
                  <a:pt x="225251" y="67810"/>
                </a:lnTo>
                <a:close/>
                <a:moveTo>
                  <a:pt x="242329" y="67810"/>
                </a:moveTo>
                <a:lnTo>
                  <a:pt x="242329" y="76014"/>
                </a:lnTo>
                <a:lnTo>
                  <a:pt x="233902" y="76014"/>
                </a:lnTo>
                <a:lnTo>
                  <a:pt x="233902" y="67810"/>
                </a:lnTo>
                <a:close/>
                <a:moveTo>
                  <a:pt x="250980" y="67810"/>
                </a:moveTo>
                <a:lnTo>
                  <a:pt x="250980" y="76014"/>
                </a:lnTo>
                <a:lnTo>
                  <a:pt x="242553" y="76014"/>
                </a:lnTo>
                <a:lnTo>
                  <a:pt x="242553" y="67810"/>
                </a:lnTo>
                <a:close/>
                <a:moveTo>
                  <a:pt x="259686" y="67810"/>
                </a:moveTo>
                <a:lnTo>
                  <a:pt x="259686" y="76014"/>
                </a:lnTo>
                <a:lnTo>
                  <a:pt x="251203" y="76014"/>
                </a:lnTo>
                <a:lnTo>
                  <a:pt x="251203" y="67810"/>
                </a:lnTo>
                <a:close/>
                <a:moveTo>
                  <a:pt x="268337" y="67810"/>
                </a:moveTo>
                <a:lnTo>
                  <a:pt x="268337" y="76014"/>
                </a:lnTo>
                <a:lnTo>
                  <a:pt x="259910" y="76014"/>
                </a:lnTo>
                <a:lnTo>
                  <a:pt x="259910" y="67810"/>
                </a:lnTo>
                <a:close/>
                <a:moveTo>
                  <a:pt x="276988" y="67810"/>
                </a:moveTo>
                <a:lnTo>
                  <a:pt x="276988" y="76014"/>
                </a:lnTo>
                <a:lnTo>
                  <a:pt x="268560" y="76014"/>
                </a:lnTo>
                <a:lnTo>
                  <a:pt x="268560" y="67810"/>
                </a:lnTo>
                <a:close/>
                <a:moveTo>
                  <a:pt x="17190" y="76237"/>
                </a:moveTo>
                <a:lnTo>
                  <a:pt x="17190" y="84497"/>
                </a:lnTo>
                <a:lnTo>
                  <a:pt x="8762" y="84497"/>
                </a:lnTo>
                <a:lnTo>
                  <a:pt x="8762" y="76237"/>
                </a:lnTo>
                <a:close/>
                <a:moveTo>
                  <a:pt x="25840" y="76237"/>
                </a:moveTo>
                <a:lnTo>
                  <a:pt x="25840" y="84497"/>
                </a:lnTo>
                <a:lnTo>
                  <a:pt x="17413" y="84497"/>
                </a:lnTo>
                <a:lnTo>
                  <a:pt x="17413" y="76237"/>
                </a:lnTo>
                <a:close/>
                <a:moveTo>
                  <a:pt x="34547" y="76237"/>
                </a:moveTo>
                <a:lnTo>
                  <a:pt x="34547" y="84497"/>
                </a:lnTo>
                <a:lnTo>
                  <a:pt x="26064" y="84497"/>
                </a:lnTo>
                <a:lnTo>
                  <a:pt x="26064" y="76237"/>
                </a:lnTo>
                <a:close/>
                <a:moveTo>
                  <a:pt x="43197" y="76237"/>
                </a:moveTo>
                <a:lnTo>
                  <a:pt x="43197" y="84497"/>
                </a:lnTo>
                <a:lnTo>
                  <a:pt x="34770" y="84497"/>
                </a:lnTo>
                <a:lnTo>
                  <a:pt x="34770" y="76237"/>
                </a:lnTo>
                <a:close/>
                <a:moveTo>
                  <a:pt x="51848" y="76237"/>
                </a:moveTo>
                <a:lnTo>
                  <a:pt x="51848" y="84497"/>
                </a:lnTo>
                <a:lnTo>
                  <a:pt x="43421" y="84497"/>
                </a:lnTo>
                <a:lnTo>
                  <a:pt x="43421" y="76237"/>
                </a:lnTo>
                <a:close/>
                <a:moveTo>
                  <a:pt x="60499" y="76237"/>
                </a:moveTo>
                <a:lnTo>
                  <a:pt x="60499" y="84497"/>
                </a:lnTo>
                <a:lnTo>
                  <a:pt x="52071" y="84497"/>
                </a:lnTo>
                <a:lnTo>
                  <a:pt x="52071" y="76237"/>
                </a:lnTo>
                <a:close/>
                <a:moveTo>
                  <a:pt x="69149" y="76237"/>
                </a:moveTo>
                <a:lnTo>
                  <a:pt x="69149" y="84497"/>
                </a:lnTo>
                <a:lnTo>
                  <a:pt x="60722" y="84497"/>
                </a:lnTo>
                <a:lnTo>
                  <a:pt x="60722" y="76237"/>
                </a:lnTo>
                <a:close/>
                <a:moveTo>
                  <a:pt x="77800" y="76237"/>
                </a:moveTo>
                <a:lnTo>
                  <a:pt x="77800" y="84497"/>
                </a:lnTo>
                <a:lnTo>
                  <a:pt x="69373" y="84497"/>
                </a:lnTo>
                <a:lnTo>
                  <a:pt x="69373" y="76237"/>
                </a:lnTo>
                <a:close/>
                <a:moveTo>
                  <a:pt x="86506" y="76237"/>
                </a:moveTo>
                <a:lnTo>
                  <a:pt x="86506" y="84497"/>
                </a:lnTo>
                <a:lnTo>
                  <a:pt x="78023" y="84497"/>
                </a:lnTo>
                <a:lnTo>
                  <a:pt x="78023" y="76237"/>
                </a:lnTo>
                <a:close/>
                <a:moveTo>
                  <a:pt x="95157" y="76237"/>
                </a:moveTo>
                <a:lnTo>
                  <a:pt x="95157" y="84497"/>
                </a:lnTo>
                <a:lnTo>
                  <a:pt x="86730" y="84497"/>
                </a:lnTo>
                <a:lnTo>
                  <a:pt x="86730" y="76237"/>
                </a:lnTo>
                <a:close/>
                <a:moveTo>
                  <a:pt x="103808" y="76237"/>
                </a:moveTo>
                <a:lnTo>
                  <a:pt x="103808" y="84497"/>
                </a:lnTo>
                <a:lnTo>
                  <a:pt x="95380" y="84497"/>
                </a:lnTo>
                <a:lnTo>
                  <a:pt x="95380" y="76237"/>
                </a:lnTo>
                <a:close/>
                <a:moveTo>
                  <a:pt x="112458" y="76237"/>
                </a:moveTo>
                <a:lnTo>
                  <a:pt x="112458" y="84497"/>
                </a:lnTo>
                <a:lnTo>
                  <a:pt x="104031" y="84497"/>
                </a:lnTo>
                <a:lnTo>
                  <a:pt x="104031" y="76237"/>
                </a:lnTo>
                <a:close/>
                <a:moveTo>
                  <a:pt x="121109" y="76237"/>
                </a:moveTo>
                <a:lnTo>
                  <a:pt x="121109" y="84497"/>
                </a:lnTo>
                <a:lnTo>
                  <a:pt x="112681" y="84497"/>
                </a:lnTo>
                <a:lnTo>
                  <a:pt x="112681" y="76237"/>
                </a:lnTo>
                <a:close/>
                <a:moveTo>
                  <a:pt x="129760" y="76237"/>
                </a:moveTo>
                <a:lnTo>
                  <a:pt x="129760" y="84497"/>
                </a:lnTo>
                <a:lnTo>
                  <a:pt x="121332" y="84497"/>
                </a:lnTo>
                <a:lnTo>
                  <a:pt x="121332" y="76237"/>
                </a:lnTo>
                <a:close/>
                <a:moveTo>
                  <a:pt x="138410" y="76237"/>
                </a:moveTo>
                <a:lnTo>
                  <a:pt x="138410" y="84497"/>
                </a:lnTo>
                <a:lnTo>
                  <a:pt x="129983" y="84497"/>
                </a:lnTo>
                <a:lnTo>
                  <a:pt x="129983" y="76237"/>
                </a:lnTo>
                <a:close/>
                <a:moveTo>
                  <a:pt x="147117" y="76237"/>
                </a:moveTo>
                <a:lnTo>
                  <a:pt x="147117" y="84497"/>
                </a:lnTo>
                <a:lnTo>
                  <a:pt x="138633" y="84497"/>
                </a:lnTo>
                <a:lnTo>
                  <a:pt x="138633" y="76237"/>
                </a:lnTo>
                <a:close/>
                <a:moveTo>
                  <a:pt x="155767" y="76237"/>
                </a:moveTo>
                <a:lnTo>
                  <a:pt x="155767" y="84497"/>
                </a:lnTo>
                <a:lnTo>
                  <a:pt x="147340" y="84497"/>
                </a:lnTo>
                <a:lnTo>
                  <a:pt x="147340" y="76237"/>
                </a:lnTo>
                <a:close/>
                <a:moveTo>
                  <a:pt x="164418" y="76237"/>
                </a:moveTo>
                <a:lnTo>
                  <a:pt x="164418" y="84497"/>
                </a:lnTo>
                <a:lnTo>
                  <a:pt x="155990" y="84497"/>
                </a:lnTo>
                <a:lnTo>
                  <a:pt x="155990" y="76237"/>
                </a:lnTo>
                <a:close/>
                <a:moveTo>
                  <a:pt x="173069" y="76237"/>
                </a:moveTo>
                <a:lnTo>
                  <a:pt x="173069" y="84497"/>
                </a:lnTo>
                <a:lnTo>
                  <a:pt x="164641" y="84497"/>
                </a:lnTo>
                <a:lnTo>
                  <a:pt x="164641" y="76237"/>
                </a:lnTo>
                <a:close/>
                <a:moveTo>
                  <a:pt x="181719" y="76237"/>
                </a:moveTo>
                <a:lnTo>
                  <a:pt x="181719" y="84497"/>
                </a:lnTo>
                <a:lnTo>
                  <a:pt x="173292" y="84497"/>
                </a:lnTo>
                <a:lnTo>
                  <a:pt x="173292" y="76237"/>
                </a:lnTo>
                <a:close/>
                <a:moveTo>
                  <a:pt x="190370" y="76237"/>
                </a:moveTo>
                <a:lnTo>
                  <a:pt x="190370" y="84497"/>
                </a:lnTo>
                <a:lnTo>
                  <a:pt x="181942" y="84497"/>
                </a:lnTo>
                <a:lnTo>
                  <a:pt x="181942" y="76237"/>
                </a:lnTo>
                <a:close/>
                <a:moveTo>
                  <a:pt x="199020" y="76237"/>
                </a:moveTo>
                <a:lnTo>
                  <a:pt x="199020" y="84497"/>
                </a:lnTo>
                <a:lnTo>
                  <a:pt x="190593" y="84497"/>
                </a:lnTo>
                <a:lnTo>
                  <a:pt x="190593" y="76237"/>
                </a:lnTo>
                <a:close/>
                <a:moveTo>
                  <a:pt x="207727" y="76237"/>
                </a:moveTo>
                <a:lnTo>
                  <a:pt x="207727" y="84497"/>
                </a:lnTo>
                <a:lnTo>
                  <a:pt x="199244" y="84497"/>
                </a:lnTo>
                <a:lnTo>
                  <a:pt x="199244" y="76237"/>
                </a:lnTo>
                <a:close/>
                <a:moveTo>
                  <a:pt x="216377" y="76237"/>
                </a:moveTo>
                <a:lnTo>
                  <a:pt x="216377" y="84497"/>
                </a:lnTo>
                <a:lnTo>
                  <a:pt x="207950" y="84497"/>
                </a:lnTo>
                <a:lnTo>
                  <a:pt x="207950" y="76237"/>
                </a:lnTo>
                <a:close/>
                <a:moveTo>
                  <a:pt x="225028" y="76237"/>
                </a:moveTo>
                <a:lnTo>
                  <a:pt x="225028" y="84497"/>
                </a:lnTo>
                <a:lnTo>
                  <a:pt x="216601" y="84497"/>
                </a:lnTo>
                <a:lnTo>
                  <a:pt x="216601" y="76237"/>
                </a:lnTo>
                <a:close/>
                <a:moveTo>
                  <a:pt x="233679" y="76237"/>
                </a:moveTo>
                <a:lnTo>
                  <a:pt x="233679" y="84497"/>
                </a:lnTo>
                <a:lnTo>
                  <a:pt x="225251" y="84497"/>
                </a:lnTo>
                <a:lnTo>
                  <a:pt x="225251" y="76237"/>
                </a:lnTo>
                <a:close/>
                <a:moveTo>
                  <a:pt x="242329" y="76237"/>
                </a:moveTo>
                <a:lnTo>
                  <a:pt x="242329" y="84497"/>
                </a:lnTo>
                <a:lnTo>
                  <a:pt x="233902" y="84497"/>
                </a:lnTo>
                <a:lnTo>
                  <a:pt x="233902" y="76237"/>
                </a:lnTo>
                <a:close/>
                <a:moveTo>
                  <a:pt x="250980" y="76237"/>
                </a:moveTo>
                <a:lnTo>
                  <a:pt x="250980" y="84497"/>
                </a:lnTo>
                <a:lnTo>
                  <a:pt x="242553" y="84497"/>
                </a:lnTo>
                <a:lnTo>
                  <a:pt x="242553" y="76237"/>
                </a:lnTo>
                <a:close/>
                <a:moveTo>
                  <a:pt x="259686" y="76237"/>
                </a:moveTo>
                <a:lnTo>
                  <a:pt x="259686" y="84497"/>
                </a:lnTo>
                <a:lnTo>
                  <a:pt x="251203" y="84497"/>
                </a:lnTo>
                <a:lnTo>
                  <a:pt x="251203" y="76237"/>
                </a:lnTo>
                <a:close/>
                <a:moveTo>
                  <a:pt x="268337" y="76237"/>
                </a:moveTo>
                <a:lnTo>
                  <a:pt x="268337" y="84497"/>
                </a:lnTo>
                <a:lnTo>
                  <a:pt x="259910" y="84497"/>
                </a:lnTo>
                <a:lnTo>
                  <a:pt x="259910" y="76237"/>
                </a:lnTo>
                <a:close/>
                <a:moveTo>
                  <a:pt x="276988" y="76237"/>
                </a:moveTo>
                <a:lnTo>
                  <a:pt x="276988" y="84497"/>
                </a:lnTo>
                <a:lnTo>
                  <a:pt x="268560" y="84497"/>
                </a:lnTo>
                <a:lnTo>
                  <a:pt x="268560" y="76237"/>
                </a:lnTo>
                <a:close/>
                <a:moveTo>
                  <a:pt x="17190" y="84720"/>
                </a:moveTo>
                <a:lnTo>
                  <a:pt x="17190" y="92924"/>
                </a:lnTo>
                <a:lnTo>
                  <a:pt x="8762" y="92924"/>
                </a:lnTo>
                <a:lnTo>
                  <a:pt x="8762" y="84720"/>
                </a:lnTo>
                <a:close/>
                <a:moveTo>
                  <a:pt x="25840" y="84720"/>
                </a:moveTo>
                <a:lnTo>
                  <a:pt x="25840" y="92924"/>
                </a:lnTo>
                <a:lnTo>
                  <a:pt x="17413" y="92924"/>
                </a:lnTo>
                <a:lnTo>
                  <a:pt x="17413" y="84720"/>
                </a:lnTo>
                <a:close/>
                <a:moveTo>
                  <a:pt x="34547" y="84720"/>
                </a:moveTo>
                <a:lnTo>
                  <a:pt x="34547" y="92924"/>
                </a:lnTo>
                <a:lnTo>
                  <a:pt x="26064" y="92924"/>
                </a:lnTo>
                <a:lnTo>
                  <a:pt x="26064" y="84720"/>
                </a:lnTo>
                <a:close/>
                <a:moveTo>
                  <a:pt x="43197" y="84720"/>
                </a:moveTo>
                <a:lnTo>
                  <a:pt x="43197" y="92924"/>
                </a:lnTo>
                <a:lnTo>
                  <a:pt x="34770" y="92924"/>
                </a:lnTo>
                <a:lnTo>
                  <a:pt x="34770" y="84720"/>
                </a:lnTo>
                <a:close/>
                <a:moveTo>
                  <a:pt x="51848" y="84720"/>
                </a:moveTo>
                <a:lnTo>
                  <a:pt x="51848" y="92924"/>
                </a:lnTo>
                <a:lnTo>
                  <a:pt x="43421" y="92924"/>
                </a:lnTo>
                <a:lnTo>
                  <a:pt x="43421" y="84720"/>
                </a:lnTo>
                <a:close/>
                <a:moveTo>
                  <a:pt x="60499" y="84720"/>
                </a:moveTo>
                <a:lnTo>
                  <a:pt x="60499" y="92924"/>
                </a:lnTo>
                <a:lnTo>
                  <a:pt x="52071" y="92924"/>
                </a:lnTo>
                <a:lnTo>
                  <a:pt x="52071" y="84720"/>
                </a:lnTo>
                <a:close/>
                <a:moveTo>
                  <a:pt x="69149" y="84720"/>
                </a:moveTo>
                <a:lnTo>
                  <a:pt x="69149" y="92924"/>
                </a:lnTo>
                <a:lnTo>
                  <a:pt x="60722" y="92924"/>
                </a:lnTo>
                <a:lnTo>
                  <a:pt x="60722" y="84720"/>
                </a:lnTo>
                <a:close/>
                <a:moveTo>
                  <a:pt x="77800" y="84720"/>
                </a:moveTo>
                <a:lnTo>
                  <a:pt x="77800" y="92924"/>
                </a:lnTo>
                <a:lnTo>
                  <a:pt x="69373" y="92924"/>
                </a:lnTo>
                <a:lnTo>
                  <a:pt x="69373" y="84720"/>
                </a:lnTo>
                <a:close/>
                <a:moveTo>
                  <a:pt x="86506" y="84720"/>
                </a:moveTo>
                <a:lnTo>
                  <a:pt x="86506" y="92924"/>
                </a:lnTo>
                <a:lnTo>
                  <a:pt x="78023" y="92924"/>
                </a:lnTo>
                <a:lnTo>
                  <a:pt x="78023" y="84720"/>
                </a:lnTo>
                <a:close/>
                <a:moveTo>
                  <a:pt x="95157" y="84720"/>
                </a:moveTo>
                <a:lnTo>
                  <a:pt x="95157" y="92924"/>
                </a:lnTo>
                <a:lnTo>
                  <a:pt x="86730" y="92924"/>
                </a:lnTo>
                <a:lnTo>
                  <a:pt x="86730" y="84720"/>
                </a:lnTo>
                <a:close/>
                <a:moveTo>
                  <a:pt x="103808" y="84720"/>
                </a:moveTo>
                <a:lnTo>
                  <a:pt x="103808" y="92924"/>
                </a:lnTo>
                <a:lnTo>
                  <a:pt x="95380" y="92924"/>
                </a:lnTo>
                <a:lnTo>
                  <a:pt x="95380" y="84720"/>
                </a:lnTo>
                <a:close/>
                <a:moveTo>
                  <a:pt x="112458" y="84720"/>
                </a:moveTo>
                <a:lnTo>
                  <a:pt x="112458" y="92924"/>
                </a:lnTo>
                <a:lnTo>
                  <a:pt x="104031" y="92924"/>
                </a:lnTo>
                <a:lnTo>
                  <a:pt x="104031" y="84720"/>
                </a:lnTo>
                <a:close/>
                <a:moveTo>
                  <a:pt x="121109" y="84720"/>
                </a:moveTo>
                <a:lnTo>
                  <a:pt x="121109" y="92924"/>
                </a:lnTo>
                <a:lnTo>
                  <a:pt x="112681" y="92924"/>
                </a:lnTo>
                <a:lnTo>
                  <a:pt x="112681" y="84720"/>
                </a:lnTo>
                <a:close/>
                <a:moveTo>
                  <a:pt x="129760" y="84720"/>
                </a:moveTo>
                <a:lnTo>
                  <a:pt x="129760" y="92924"/>
                </a:lnTo>
                <a:lnTo>
                  <a:pt x="121332" y="92924"/>
                </a:lnTo>
                <a:lnTo>
                  <a:pt x="121332" y="84720"/>
                </a:lnTo>
                <a:close/>
                <a:moveTo>
                  <a:pt x="138410" y="84720"/>
                </a:moveTo>
                <a:lnTo>
                  <a:pt x="138410" y="92924"/>
                </a:lnTo>
                <a:lnTo>
                  <a:pt x="129983" y="92924"/>
                </a:lnTo>
                <a:lnTo>
                  <a:pt x="129983" y="84720"/>
                </a:lnTo>
                <a:close/>
                <a:moveTo>
                  <a:pt x="147117" y="84720"/>
                </a:moveTo>
                <a:lnTo>
                  <a:pt x="147117" y="92924"/>
                </a:lnTo>
                <a:lnTo>
                  <a:pt x="138633" y="92924"/>
                </a:lnTo>
                <a:lnTo>
                  <a:pt x="138633" y="84720"/>
                </a:lnTo>
                <a:close/>
                <a:moveTo>
                  <a:pt x="155767" y="84720"/>
                </a:moveTo>
                <a:lnTo>
                  <a:pt x="155767" y="92924"/>
                </a:lnTo>
                <a:lnTo>
                  <a:pt x="147340" y="92924"/>
                </a:lnTo>
                <a:lnTo>
                  <a:pt x="147340" y="84720"/>
                </a:lnTo>
                <a:close/>
                <a:moveTo>
                  <a:pt x="164418" y="84720"/>
                </a:moveTo>
                <a:lnTo>
                  <a:pt x="164418" y="92924"/>
                </a:lnTo>
                <a:lnTo>
                  <a:pt x="155990" y="92924"/>
                </a:lnTo>
                <a:lnTo>
                  <a:pt x="155990" y="84720"/>
                </a:lnTo>
                <a:close/>
                <a:moveTo>
                  <a:pt x="173069" y="84720"/>
                </a:moveTo>
                <a:lnTo>
                  <a:pt x="173069" y="92924"/>
                </a:lnTo>
                <a:lnTo>
                  <a:pt x="164641" y="92924"/>
                </a:lnTo>
                <a:lnTo>
                  <a:pt x="164641" y="84720"/>
                </a:lnTo>
                <a:close/>
                <a:moveTo>
                  <a:pt x="181719" y="84720"/>
                </a:moveTo>
                <a:lnTo>
                  <a:pt x="181719" y="92924"/>
                </a:lnTo>
                <a:lnTo>
                  <a:pt x="173292" y="92924"/>
                </a:lnTo>
                <a:lnTo>
                  <a:pt x="173292" y="84720"/>
                </a:lnTo>
                <a:close/>
                <a:moveTo>
                  <a:pt x="190370" y="84720"/>
                </a:moveTo>
                <a:lnTo>
                  <a:pt x="190370" y="92924"/>
                </a:lnTo>
                <a:lnTo>
                  <a:pt x="181942" y="92924"/>
                </a:lnTo>
                <a:lnTo>
                  <a:pt x="181942" y="84720"/>
                </a:lnTo>
                <a:close/>
                <a:moveTo>
                  <a:pt x="199020" y="84720"/>
                </a:moveTo>
                <a:lnTo>
                  <a:pt x="199020" y="92924"/>
                </a:lnTo>
                <a:lnTo>
                  <a:pt x="190593" y="92924"/>
                </a:lnTo>
                <a:lnTo>
                  <a:pt x="190593" y="84720"/>
                </a:lnTo>
                <a:close/>
                <a:moveTo>
                  <a:pt x="207727" y="84720"/>
                </a:moveTo>
                <a:lnTo>
                  <a:pt x="207727" y="92924"/>
                </a:lnTo>
                <a:lnTo>
                  <a:pt x="199244" y="92924"/>
                </a:lnTo>
                <a:lnTo>
                  <a:pt x="199244" y="84720"/>
                </a:lnTo>
                <a:close/>
                <a:moveTo>
                  <a:pt x="216377" y="84720"/>
                </a:moveTo>
                <a:lnTo>
                  <a:pt x="216377" y="92924"/>
                </a:lnTo>
                <a:lnTo>
                  <a:pt x="207950" y="92924"/>
                </a:lnTo>
                <a:lnTo>
                  <a:pt x="207950" y="84720"/>
                </a:lnTo>
                <a:close/>
                <a:moveTo>
                  <a:pt x="225028" y="84720"/>
                </a:moveTo>
                <a:lnTo>
                  <a:pt x="225028" y="92924"/>
                </a:lnTo>
                <a:lnTo>
                  <a:pt x="216601" y="92924"/>
                </a:lnTo>
                <a:lnTo>
                  <a:pt x="216601" y="84720"/>
                </a:lnTo>
                <a:close/>
                <a:moveTo>
                  <a:pt x="233679" y="84720"/>
                </a:moveTo>
                <a:lnTo>
                  <a:pt x="233679" y="92924"/>
                </a:lnTo>
                <a:lnTo>
                  <a:pt x="225251" y="92924"/>
                </a:lnTo>
                <a:lnTo>
                  <a:pt x="225251" y="84720"/>
                </a:lnTo>
                <a:close/>
                <a:moveTo>
                  <a:pt x="242329" y="84720"/>
                </a:moveTo>
                <a:lnTo>
                  <a:pt x="242329" y="92924"/>
                </a:lnTo>
                <a:lnTo>
                  <a:pt x="233902" y="92924"/>
                </a:lnTo>
                <a:lnTo>
                  <a:pt x="233902" y="84720"/>
                </a:lnTo>
                <a:close/>
                <a:moveTo>
                  <a:pt x="250980" y="84720"/>
                </a:moveTo>
                <a:lnTo>
                  <a:pt x="250980" y="92924"/>
                </a:lnTo>
                <a:lnTo>
                  <a:pt x="242553" y="92924"/>
                </a:lnTo>
                <a:lnTo>
                  <a:pt x="242553" y="84720"/>
                </a:lnTo>
                <a:close/>
                <a:moveTo>
                  <a:pt x="259686" y="84720"/>
                </a:moveTo>
                <a:lnTo>
                  <a:pt x="259686" y="92924"/>
                </a:lnTo>
                <a:lnTo>
                  <a:pt x="251203" y="92924"/>
                </a:lnTo>
                <a:lnTo>
                  <a:pt x="251203" y="84720"/>
                </a:lnTo>
                <a:close/>
                <a:moveTo>
                  <a:pt x="268337" y="84720"/>
                </a:moveTo>
                <a:lnTo>
                  <a:pt x="268337" y="92924"/>
                </a:lnTo>
                <a:lnTo>
                  <a:pt x="259910" y="92924"/>
                </a:lnTo>
                <a:lnTo>
                  <a:pt x="259910" y="84720"/>
                </a:lnTo>
                <a:close/>
                <a:moveTo>
                  <a:pt x="276988" y="84720"/>
                </a:moveTo>
                <a:lnTo>
                  <a:pt x="276988" y="92924"/>
                </a:lnTo>
                <a:lnTo>
                  <a:pt x="268560" y="92924"/>
                </a:lnTo>
                <a:lnTo>
                  <a:pt x="268560" y="84720"/>
                </a:lnTo>
                <a:close/>
                <a:moveTo>
                  <a:pt x="17190" y="93148"/>
                </a:moveTo>
                <a:lnTo>
                  <a:pt x="17190" y="101408"/>
                </a:lnTo>
                <a:lnTo>
                  <a:pt x="8762" y="101408"/>
                </a:lnTo>
                <a:lnTo>
                  <a:pt x="8762" y="93148"/>
                </a:lnTo>
                <a:close/>
                <a:moveTo>
                  <a:pt x="25840" y="93148"/>
                </a:moveTo>
                <a:lnTo>
                  <a:pt x="25840" y="101408"/>
                </a:lnTo>
                <a:lnTo>
                  <a:pt x="17413" y="101408"/>
                </a:lnTo>
                <a:lnTo>
                  <a:pt x="17413" y="93148"/>
                </a:lnTo>
                <a:close/>
                <a:moveTo>
                  <a:pt x="34547" y="93148"/>
                </a:moveTo>
                <a:lnTo>
                  <a:pt x="34547" y="101408"/>
                </a:lnTo>
                <a:lnTo>
                  <a:pt x="26064" y="101408"/>
                </a:lnTo>
                <a:lnTo>
                  <a:pt x="26064" y="93148"/>
                </a:lnTo>
                <a:close/>
                <a:moveTo>
                  <a:pt x="43197" y="93148"/>
                </a:moveTo>
                <a:lnTo>
                  <a:pt x="43197" y="101408"/>
                </a:lnTo>
                <a:lnTo>
                  <a:pt x="34770" y="101408"/>
                </a:lnTo>
                <a:lnTo>
                  <a:pt x="34770" y="93148"/>
                </a:lnTo>
                <a:close/>
                <a:moveTo>
                  <a:pt x="51848" y="93148"/>
                </a:moveTo>
                <a:lnTo>
                  <a:pt x="51848" y="101408"/>
                </a:lnTo>
                <a:lnTo>
                  <a:pt x="43421" y="101408"/>
                </a:lnTo>
                <a:lnTo>
                  <a:pt x="43421" y="93148"/>
                </a:lnTo>
                <a:close/>
                <a:moveTo>
                  <a:pt x="60499" y="93148"/>
                </a:moveTo>
                <a:lnTo>
                  <a:pt x="60499" y="101408"/>
                </a:lnTo>
                <a:lnTo>
                  <a:pt x="52071" y="101408"/>
                </a:lnTo>
                <a:lnTo>
                  <a:pt x="52071" y="93148"/>
                </a:lnTo>
                <a:close/>
                <a:moveTo>
                  <a:pt x="69149" y="93148"/>
                </a:moveTo>
                <a:lnTo>
                  <a:pt x="69149" y="101408"/>
                </a:lnTo>
                <a:lnTo>
                  <a:pt x="60722" y="101408"/>
                </a:lnTo>
                <a:lnTo>
                  <a:pt x="60722" y="93148"/>
                </a:lnTo>
                <a:close/>
                <a:moveTo>
                  <a:pt x="77800" y="93148"/>
                </a:moveTo>
                <a:lnTo>
                  <a:pt x="77800" y="101408"/>
                </a:lnTo>
                <a:lnTo>
                  <a:pt x="69373" y="101408"/>
                </a:lnTo>
                <a:lnTo>
                  <a:pt x="69373" y="93148"/>
                </a:lnTo>
                <a:close/>
                <a:moveTo>
                  <a:pt x="86506" y="93148"/>
                </a:moveTo>
                <a:lnTo>
                  <a:pt x="86506" y="101408"/>
                </a:lnTo>
                <a:lnTo>
                  <a:pt x="78023" y="101408"/>
                </a:lnTo>
                <a:lnTo>
                  <a:pt x="78023" y="93148"/>
                </a:lnTo>
                <a:close/>
                <a:moveTo>
                  <a:pt x="95157" y="93148"/>
                </a:moveTo>
                <a:lnTo>
                  <a:pt x="95157" y="101408"/>
                </a:lnTo>
                <a:lnTo>
                  <a:pt x="86730" y="101408"/>
                </a:lnTo>
                <a:lnTo>
                  <a:pt x="86730" y="93148"/>
                </a:lnTo>
                <a:close/>
                <a:moveTo>
                  <a:pt x="103808" y="93148"/>
                </a:moveTo>
                <a:lnTo>
                  <a:pt x="103808" y="101408"/>
                </a:lnTo>
                <a:lnTo>
                  <a:pt x="95380" y="101408"/>
                </a:lnTo>
                <a:lnTo>
                  <a:pt x="95380" y="93148"/>
                </a:lnTo>
                <a:close/>
                <a:moveTo>
                  <a:pt x="112458" y="93148"/>
                </a:moveTo>
                <a:lnTo>
                  <a:pt x="112458" y="101408"/>
                </a:lnTo>
                <a:lnTo>
                  <a:pt x="104031" y="101408"/>
                </a:lnTo>
                <a:lnTo>
                  <a:pt x="104031" y="93148"/>
                </a:lnTo>
                <a:close/>
                <a:moveTo>
                  <a:pt x="121109" y="93148"/>
                </a:moveTo>
                <a:lnTo>
                  <a:pt x="121109" y="101408"/>
                </a:lnTo>
                <a:lnTo>
                  <a:pt x="112681" y="101408"/>
                </a:lnTo>
                <a:lnTo>
                  <a:pt x="112681" y="93148"/>
                </a:lnTo>
                <a:close/>
                <a:moveTo>
                  <a:pt x="129760" y="93148"/>
                </a:moveTo>
                <a:lnTo>
                  <a:pt x="129760" y="101408"/>
                </a:lnTo>
                <a:lnTo>
                  <a:pt x="121332" y="101408"/>
                </a:lnTo>
                <a:lnTo>
                  <a:pt x="121332" y="93148"/>
                </a:lnTo>
                <a:close/>
                <a:moveTo>
                  <a:pt x="138410" y="93148"/>
                </a:moveTo>
                <a:lnTo>
                  <a:pt x="138410" y="101408"/>
                </a:lnTo>
                <a:lnTo>
                  <a:pt x="129983" y="101408"/>
                </a:lnTo>
                <a:lnTo>
                  <a:pt x="129983" y="93148"/>
                </a:lnTo>
                <a:close/>
                <a:moveTo>
                  <a:pt x="147117" y="93148"/>
                </a:moveTo>
                <a:lnTo>
                  <a:pt x="147117" y="101408"/>
                </a:lnTo>
                <a:lnTo>
                  <a:pt x="138633" y="101408"/>
                </a:lnTo>
                <a:lnTo>
                  <a:pt x="138633" y="93148"/>
                </a:lnTo>
                <a:close/>
                <a:moveTo>
                  <a:pt x="155767" y="93148"/>
                </a:moveTo>
                <a:lnTo>
                  <a:pt x="155767" y="101408"/>
                </a:lnTo>
                <a:lnTo>
                  <a:pt x="147340" y="101408"/>
                </a:lnTo>
                <a:lnTo>
                  <a:pt x="147340" y="93148"/>
                </a:lnTo>
                <a:close/>
                <a:moveTo>
                  <a:pt x="164418" y="93148"/>
                </a:moveTo>
                <a:lnTo>
                  <a:pt x="164418" y="101408"/>
                </a:lnTo>
                <a:lnTo>
                  <a:pt x="155990" y="101408"/>
                </a:lnTo>
                <a:lnTo>
                  <a:pt x="155990" y="93148"/>
                </a:lnTo>
                <a:close/>
                <a:moveTo>
                  <a:pt x="173069" y="93148"/>
                </a:moveTo>
                <a:lnTo>
                  <a:pt x="173069" y="101408"/>
                </a:lnTo>
                <a:lnTo>
                  <a:pt x="164641" y="101408"/>
                </a:lnTo>
                <a:lnTo>
                  <a:pt x="164641" y="93148"/>
                </a:lnTo>
                <a:close/>
                <a:moveTo>
                  <a:pt x="181719" y="93148"/>
                </a:moveTo>
                <a:lnTo>
                  <a:pt x="181719" y="101408"/>
                </a:lnTo>
                <a:lnTo>
                  <a:pt x="173292" y="101408"/>
                </a:lnTo>
                <a:lnTo>
                  <a:pt x="173292" y="93148"/>
                </a:lnTo>
                <a:close/>
                <a:moveTo>
                  <a:pt x="190370" y="93148"/>
                </a:moveTo>
                <a:lnTo>
                  <a:pt x="190370" y="101408"/>
                </a:lnTo>
                <a:lnTo>
                  <a:pt x="181942" y="101408"/>
                </a:lnTo>
                <a:lnTo>
                  <a:pt x="181942" y="93148"/>
                </a:lnTo>
                <a:close/>
                <a:moveTo>
                  <a:pt x="199020" y="93148"/>
                </a:moveTo>
                <a:lnTo>
                  <a:pt x="199020" y="101408"/>
                </a:lnTo>
                <a:lnTo>
                  <a:pt x="190593" y="101408"/>
                </a:lnTo>
                <a:lnTo>
                  <a:pt x="190593" y="93148"/>
                </a:lnTo>
                <a:close/>
                <a:moveTo>
                  <a:pt x="207727" y="93148"/>
                </a:moveTo>
                <a:lnTo>
                  <a:pt x="207727" y="101408"/>
                </a:lnTo>
                <a:lnTo>
                  <a:pt x="199244" y="101408"/>
                </a:lnTo>
                <a:lnTo>
                  <a:pt x="199244" y="93148"/>
                </a:lnTo>
                <a:close/>
                <a:moveTo>
                  <a:pt x="216377" y="93148"/>
                </a:moveTo>
                <a:lnTo>
                  <a:pt x="216377" y="101408"/>
                </a:lnTo>
                <a:lnTo>
                  <a:pt x="207950" y="101408"/>
                </a:lnTo>
                <a:lnTo>
                  <a:pt x="207950" y="93148"/>
                </a:lnTo>
                <a:close/>
                <a:moveTo>
                  <a:pt x="225028" y="93148"/>
                </a:moveTo>
                <a:lnTo>
                  <a:pt x="225028" y="101408"/>
                </a:lnTo>
                <a:lnTo>
                  <a:pt x="216601" y="101408"/>
                </a:lnTo>
                <a:lnTo>
                  <a:pt x="216601" y="93148"/>
                </a:lnTo>
                <a:close/>
                <a:moveTo>
                  <a:pt x="233679" y="93148"/>
                </a:moveTo>
                <a:lnTo>
                  <a:pt x="233679" y="101408"/>
                </a:lnTo>
                <a:lnTo>
                  <a:pt x="225251" y="101408"/>
                </a:lnTo>
                <a:lnTo>
                  <a:pt x="225251" y="93148"/>
                </a:lnTo>
                <a:close/>
                <a:moveTo>
                  <a:pt x="242329" y="93148"/>
                </a:moveTo>
                <a:lnTo>
                  <a:pt x="242329" y="101408"/>
                </a:lnTo>
                <a:lnTo>
                  <a:pt x="233902" y="101408"/>
                </a:lnTo>
                <a:lnTo>
                  <a:pt x="233902" y="93148"/>
                </a:lnTo>
                <a:close/>
                <a:moveTo>
                  <a:pt x="250980" y="93148"/>
                </a:moveTo>
                <a:lnTo>
                  <a:pt x="250980" y="101408"/>
                </a:lnTo>
                <a:lnTo>
                  <a:pt x="242553" y="101408"/>
                </a:lnTo>
                <a:lnTo>
                  <a:pt x="242553" y="93148"/>
                </a:lnTo>
                <a:close/>
                <a:moveTo>
                  <a:pt x="259686" y="93148"/>
                </a:moveTo>
                <a:lnTo>
                  <a:pt x="259686" y="101408"/>
                </a:lnTo>
                <a:lnTo>
                  <a:pt x="251203" y="101408"/>
                </a:lnTo>
                <a:lnTo>
                  <a:pt x="251203" y="93148"/>
                </a:lnTo>
                <a:close/>
                <a:moveTo>
                  <a:pt x="268337" y="93148"/>
                </a:moveTo>
                <a:lnTo>
                  <a:pt x="268337" y="101408"/>
                </a:lnTo>
                <a:lnTo>
                  <a:pt x="259910" y="101408"/>
                </a:lnTo>
                <a:lnTo>
                  <a:pt x="259910" y="93148"/>
                </a:lnTo>
                <a:close/>
                <a:moveTo>
                  <a:pt x="276988" y="93148"/>
                </a:moveTo>
                <a:lnTo>
                  <a:pt x="276988" y="101408"/>
                </a:lnTo>
                <a:lnTo>
                  <a:pt x="268560" y="101408"/>
                </a:lnTo>
                <a:lnTo>
                  <a:pt x="268560" y="93148"/>
                </a:lnTo>
                <a:close/>
                <a:moveTo>
                  <a:pt x="17190" y="101631"/>
                </a:moveTo>
                <a:lnTo>
                  <a:pt x="17190" y="109891"/>
                </a:lnTo>
                <a:lnTo>
                  <a:pt x="8762" y="109891"/>
                </a:lnTo>
                <a:lnTo>
                  <a:pt x="8762" y="101631"/>
                </a:lnTo>
                <a:close/>
                <a:moveTo>
                  <a:pt x="25840" y="101631"/>
                </a:moveTo>
                <a:lnTo>
                  <a:pt x="25840" y="109891"/>
                </a:lnTo>
                <a:lnTo>
                  <a:pt x="17413" y="109891"/>
                </a:lnTo>
                <a:lnTo>
                  <a:pt x="17413" y="101631"/>
                </a:lnTo>
                <a:close/>
                <a:moveTo>
                  <a:pt x="34547" y="101631"/>
                </a:moveTo>
                <a:lnTo>
                  <a:pt x="34547" y="109891"/>
                </a:lnTo>
                <a:lnTo>
                  <a:pt x="26064" y="109891"/>
                </a:lnTo>
                <a:lnTo>
                  <a:pt x="26064" y="101631"/>
                </a:lnTo>
                <a:close/>
                <a:moveTo>
                  <a:pt x="43197" y="101631"/>
                </a:moveTo>
                <a:lnTo>
                  <a:pt x="43197" y="109891"/>
                </a:lnTo>
                <a:lnTo>
                  <a:pt x="34770" y="109891"/>
                </a:lnTo>
                <a:lnTo>
                  <a:pt x="34770" y="101631"/>
                </a:lnTo>
                <a:close/>
                <a:moveTo>
                  <a:pt x="51848" y="101631"/>
                </a:moveTo>
                <a:lnTo>
                  <a:pt x="51848" y="109891"/>
                </a:lnTo>
                <a:lnTo>
                  <a:pt x="43421" y="109891"/>
                </a:lnTo>
                <a:lnTo>
                  <a:pt x="43421" y="101631"/>
                </a:lnTo>
                <a:close/>
                <a:moveTo>
                  <a:pt x="60499" y="101631"/>
                </a:moveTo>
                <a:lnTo>
                  <a:pt x="60499" y="109891"/>
                </a:lnTo>
                <a:lnTo>
                  <a:pt x="52071" y="109891"/>
                </a:lnTo>
                <a:lnTo>
                  <a:pt x="52071" y="101631"/>
                </a:lnTo>
                <a:close/>
                <a:moveTo>
                  <a:pt x="69149" y="101631"/>
                </a:moveTo>
                <a:lnTo>
                  <a:pt x="69149" y="109891"/>
                </a:lnTo>
                <a:lnTo>
                  <a:pt x="60722" y="109891"/>
                </a:lnTo>
                <a:lnTo>
                  <a:pt x="60722" y="101631"/>
                </a:lnTo>
                <a:close/>
                <a:moveTo>
                  <a:pt x="77800" y="101631"/>
                </a:moveTo>
                <a:lnTo>
                  <a:pt x="77800" y="109891"/>
                </a:lnTo>
                <a:lnTo>
                  <a:pt x="69373" y="109891"/>
                </a:lnTo>
                <a:lnTo>
                  <a:pt x="69373" y="101631"/>
                </a:lnTo>
                <a:close/>
                <a:moveTo>
                  <a:pt x="86506" y="101631"/>
                </a:moveTo>
                <a:lnTo>
                  <a:pt x="86506" y="109891"/>
                </a:lnTo>
                <a:lnTo>
                  <a:pt x="78023" y="109891"/>
                </a:lnTo>
                <a:lnTo>
                  <a:pt x="78023" y="101631"/>
                </a:lnTo>
                <a:close/>
                <a:moveTo>
                  <a:pt x="95157" y="101631"/>
                </a:moveTo>
                <a:lnTo>
                  <a:pt x="95157" y="109891"/>
                </a:lnTo>
                <a:lnTo>
                  <a:pt x="86730" y="109891"/>
                </a:lnTo>
                <a:lnTo>
                  <a:pt x="86730" y="101631"/>
                </a:lnTo>
                <a:close/>
                <a:moveTo>
                  <a:pt x="103808" y="101631"/>
                </a:moveTo>
                <a:lnTo>
                  <a:pt x="103808" y="109891"/>
                </a:lnTo>
                <a:lnTo>
                  <a:pt x="95380" y="109891"/>
                </a:lnTo>
                <a:lnTo>
                  <a:pt x="95380" y="101631"/>
                </a:lnTo>
                <a:close/>
                <a:moveTo>
                  <a:pt x="112458" y="101631"/>
                </a:moveTo>
                <a:lnTo>
                  <a:pt x="112458" y="109891"/>
                </a:lnTo>
                <a:lnTo>
                  <a:pt x="104031" y="109891"/>
                </a:lnTo>
                <a:lnTo>
                  <a:pt x="104031" y="101631"/>
                </a:lnTo>
                <a:close/>
                <a:moveTo>
                  <a:pt x="121109" y="101631"/>
                </a:moveTo>
                <a:lnTo>
                  <a:pt x="121109" y="109891"/>
                </a:lnTo>
                <a:lnTo>
                  <a:pt x="112681" y="109891"/>
                </a:lnTo>
                <a:lnTo>
                  <a:pt x="112681" y="101631"/>
                </a:lnTo>
                <a:close/>
                <a:moveTo>
                  <a:pt x="129760" y="101631"/>
                </a:moveTo>
                <a:lnTo>
                  <a:pt x="129760" y="109891"/>
                </a:lnTo>
                <a:lnTo>
                  <a:pt x="121332" y="109891"/>
                </a:lnTo>
                <a:lnTo>
                  <a:pt x="121332" y="101631"/>
                </a:lnTo>
                <a:close/>
                <a:moveTo>
                  <a:pt x="138410" y="101631"/>
                </a:moveTo>
                <a:lnTo>
                  <a:pt x="138410" y="109891"/>
                </a:lnTo>
                <a:lnTo>
                  <a:pt x="129983" y="109891"/>
                </a:lnTo>
                <a:lnTo>
                  <a:pt x="129983" y="101631"/>
                </a:lnTo>
                <a:close/>
                <a:moveTo>
                  <a:pt x="147117" y="101631"/>
                </a:moveTo>
                <a:lnTo>
                  <a:pt x="147117" y="109891"/>
                </a:lnTo>
                <a:lnTo>
                  <a:pt x="138633" y="109891"/>
                </a:lnTo>
                <a:lnTo>
                  <a:pt x="138633" y="101631"/>
                </a:lnTo>
                <a:close/>
                <a:moveTo>
                  <a:pt x="155767" y="101631"/>
                </a:moveTo>
                <a:lnTo>
                  <a:pt x="155767" y="109891"/>
                </a:lnTo>
                <a:lnTo>
                  <a:pt x="147340" y="109891"/>
                </a:lnTo>
                <a:lnTo>
                  <a:pt x="147340" y="101631"/>
                </a:lnTo>
                <a:close/>
                <a:moveTo>
                  <a:pt x="164418" y="101631"/>
                </a:moveTo>
                <a:lnTo>
                  <a:pt x="164418" y="109891"/>
                </a:lnTo>
                <a:lnTo>
                  <a:pt x="155990" y="109891"/>
                </a:lnTo>
                <a:lnTo>
                  <a:pt x="155990" y="101631"/>
                </a:lnTo>
                <a:close/>
                <a:moveTo>
                  <a:pt x="173069" y="101631"/>
                </a:moveTo>
                <a:lnTo>
                  <a:pt x="173069" y="109891"/>
                </a:lnTo>
                <a:lnTo>
                  <a:pt x="164641" y="109891"/>
                </a:lnTo>
                <a:lnTo>
                  <a:pt x="164641" y="101631"/>
                </a:lnTo>
                <a:close/>
                <a:moveTo>
                  <a:pt x="181719" y="101631"/>
                </a:moveTo>
                <a:lnTo>
                  <a:pt x="181719" y="109891"/>
                </a:lnTo>
                <a:lnTo>
                  <a:pt x="173292" y="109891"/>
                </a:lnTo>
                <a:lnTo>
                  <a:pt x="173292" y="101631"/>
                </a:lnTo>
                <a:close/>
                <a:moveTo>
                  <a:pt x="190370" y="101631"/>
                </a:moveTo>
                <a:lnTo>
                  <a:pt x="190370" y="109891"/>
                </a:lnTo>
                <a:lnTo>
                  <a:pt x="181942" y="109891"/>
                </a:lnTo>
                <a:lnTo>
                  <a:pt x="181942" y="101631"/>
                </a:lnTo>
                <a:close/>
                <a:moveTo>
                  <a:pt x="199020" y="101631"/>
                </a:moveTo>
                <a:lnTo>
                  <a:pt x="199020" y="109891"/>
                </a:lnTo>
                <a:lnTo>
                  <a:pt x="190593" y="109891"/>
                </a:lnTo>
                <a:lnTo>
                  <a:pt x="190593" y="101631"/>
                </a:lnTo>
                <a:close/>
                <a:moveTo>
                  <a:pt x="207727" y="101631"/>
                </a:moveTo>
                <a:lnTo>
                  <a:pt x="207727" y="109891"/>
                </a:lnTo>
                <a:lnTo>
                  <a:pt x="199244" y="109891"/>
                </a:lnTo>
                <a:lnTo>
                  <a:pt x="199244" y="101631"/>
                </a:lnTo>
                <a:close/>
                <a:moveTo>
                  <a:pt x="216377" y="101631"/>
                </a:moveTo>
                <a:lnTo>
                  <a:pt x="216377" y="109891"/>
                </a:lnTo>
                <a:lnTo>
                  <a:pt x="207950" y="109891"/>
                </a:lnTo>
                <a:lnTo>
                  <a:pt x="207950" y="101631"/>
                </a:lnTo>
                <a:close/>
                <a:moveTo>
                  <a:pt x="225028" y="101631"/>
                </a:moveTo>
                <a:lnTo>
                  <a:pt x="225028" y="109891"/>
                </a:lnTo>
                <a:lnTo>
                  <a:pt x="216601" y="109891"/>
                </a:lnTo>
                <a:lnTo>
                  <a:pt x="216601" y="101631"/>
                </a:lnTo>
                <a:close/>
                <a:moveTo>
                  <a:pt x="233679" y="101631"/>
                </a:moveTo>
                <a:lnTo>
                  <a:pt x="233679" y="109891"/>
                </a:lnTo>
                <a:lnTo>
                  <a:pt x="225251" y="109891"/>
                </a:lnTo>
                <a:lnTo>
                  <a:pt x="225251" y="101631"/>
                </a:lnTo>
                <a:close/>
                <a:moveTo>
                  <a:pt x="242329" y="101631"/>
                </a:moveTo>
                <a:lnTo>
                  <a:pt x="242329" y="109891"/>
                </a:lnTo>
                <a:lnTo>
                  <a:pt x="233902" y="109891"/>
                </a:lnTo>
                <a:lnTo>
                  <a:pt x="233902" y="101631"/>
                </a:lnTo>
                <a:close/>
                <a:moveTo>
                  <a:pt x="250980" y="101631"/>
                </a:moveTo>
                <a:lnTo>
                  <a:pt x="250980" y="109891"/>
                </a:lnTo>
                <a:lnTo>
                  <a:pt x="242553" y="109891"/>
                </a:lnTo>
                <a:lnTo>
                  <a:pt x="242553" y="101631"/>
                </a:lnTo>
                <a:close/>
                <a:moveTo>
                  <a:pt x="259686" y="101631"/>
                </a:moveTo>
                <a:lnTo>
                  <a:pt x="259686" y="109891"/>
                </a:lnTo>
                <a:lnTo>
                  <a:pt x="251203" y="109891"/>
                </a:lnTo>
                <a:lnTo>
                  <a:pt x="251203" y="101631"/>
                </a:lnTo>
                <a:close/>
                <a:moveTo>
                  <a:pt x="268337" y="101631"/>
                </a:moveTo>
                <a:lnTo>
                  <a:pt x="268337" y="109891"/>
                </a:lnTo>
                <a:lnTo>
                  <a:pt x="259910" y="109891"/>
                </a:lnTo>
                <a:lnTo>
                  <a:pt x="259910" y="101631"/>
                </a:lnTo>
                <a:close/>
                <a:moveTo>
                  <a:pt x="276988" y="101631"/>
                </a:moveTo>
                <a:lnTo>
                  <a:pt x="276988" y="109891"/>
                </a:lnTo>
                <a:lnTo>
                  <a:pt x="268560" y="109891"/>
                </a:lnTo>
                <a:lnTo>
                  <a:pt x="268560" y="101631"/>
                </a:lnTo>
                <a:close/>
                <a:moveTo>
                  <a:pt x="17190" y="110114"/>
                </a:moveTo>
                <a:lnTo>
                  <a:pt x="17190" y="118318"/>
                </a:lnTo>
                <a:lnTo>
                  <a:pt x="8762" y="118318"/>
                </a:lnTo>
                <a:lnTo>
                  <a:pt x="8762" y="110114"/>
                </a:lnTo>
                <a:close/>
                <a:moveTo>
                  <a:pt x="25840" y="110114"/>
                </a:moveTo>
                <a:lnTo>
                  <a:pt x="25840" y="118318"/>
                </a:lnTo>
                <a:lnTo>
                  <a:pt x="17413" y="118318"/>
                </a:lnTo>
                <a:lnTo>
                  <a:pt x="17413" y="110114"/>
                </a:lnTo>
                <a:close/>
                <a:moveTo>
                  <a:pt x="34547" y="110114"/>
                </a:moveTo>
                <a:lnTo>
                  <a:pt x="34547" y="118318"/>
                </a:lnTo>
                <a:lnTo>
                  <a:pt x="26064" y="118318"/>
                </a:lnTo>
                <a:lnTo>
                  <a:pt x="26064" y="110114"/>
                </a:lnTo>
                <a:close/>
                <a:moveTo>
                  <a:pt x="43197" y="110114"/>
                </a:moveTo>
                <a:lnTo>
                  <a:pt x="43197" y="118318"/>
                </a:lnTo>
                <a:lnTo>
                  <a:pt x="34770" y="118318"/>
                </a:lnTo>
                <a:lnTo>
                  <a:pt x="34770" y="110114"/>
                </a:lnTo>
                <a:close/>
                <a:moveTo>
                  <a:pt x="51848" y="110114"/>
                </a:moveTo>
                <a:lnTo>
                  <a:pt x="51848" y="118318"/>
                </a:lnTo>
                <a:lnTo>
                  <a:pt x="43421" y="118318"/>
                </a:lnTo>
                <a:lnTo>
                  <a:pt x="43421" y="110114"/>
                </a:lnTo>
                <a:close/>
                <a:moveTo>
                  <a:pt x="60499" y="110114"/>
                </a:moveTo>
                <a:lnTo>
                  <a:pt x="60499" y="118318"/>
                </a:lnTo>
                <a:lnTo>
                  <a:pt x="52071" y="118318"/>
                </a:lnTo>
                <a:lnTo>
                  <a:pt x="52071" y="110114"/>
                </a:lnTo>
                <a:close/>
                <a:moveTo>
                  <a:pt x="69149" y="110114"/>
                </a:moveTo>
                <a:lnTo>
                  <a:pt x="69149" y="118318"/>
                </a:lnTo>
                <a:lnTo>
                  <a:pt x="60722" y="118318"/>
                </a:lnTo>
                <a:lnTo>
                  <a:pt x="60722" y="110114"/>
                </a:lnTo>
                <a:close/>
                <a:moveTo>
                  <a:pt x="77800" y="110114"/>
                </a:moveTo>
                <a:lnTo>
                  <a:pt x="77800" y="118318"/>
                </a:lnTo>
                <a:lnTo>
                  <a:pt x="69373" y="118318"/>
                </a:lnTo>
                <a:lnTo>
                  <a:pt x="69373" y="110114"/>
                </a:lnTo>
                <a:close/>
                <a:moveTo>
                  <a:pt x="86506" y="110114"/>
                </a:moveTo>
                <a:lnTo>
                  <a:pt x="86506" y="118318"/>
                </a:lnTo>
                <a:lnTo>
                  <a:pt x="78023" y="118318"/>
                </a:lnTo>
                <a:lnTo>
                  <a:pt x="78023" y="110114"/>
                </a:lnTo>
                <a:close/>
                <a:moveTo>
                  <a:pt x="95157" y="110114"/>
                </a:moveTo>
                <a:lnTo>
                  <a:pt x="95157" y="118318"/>
                </a:lnTo>
                <a:lnTo>
                  <a:pt x="86730" y="118318"/>
                </a:lnTo>
                <a:lnTo>
                  <a:pt x="86730" y="110114"/>
                </a:lnTo>
                <a:close/>
                <a:moveTo>
                  <a:pt x="103808" y="110114"/>
                </a:moveTo>
                <a:lnTo>
                  <a:pt x="103808" y="118318"/>
                </a:lnTo>
                <a:lnTo>
                  <a:pt x="95380" y="118318"/>
                </a:lnTo>
                <a:lnTo>
                  <a:pt x="95380" y="110114"/>
                </a:lnTo>
                <a:close/>
                <a:moveTo>
                  <a:pt x="112458" y="110114"/>
                </a:moveTo>
                <a:lnTo>
                  <a:pt x="112458" y="118318"/>
                </a:lnTo>
                <a:lnTo>
                  <a:pt x="104031" y="118318"/>
                </a:lnTo>
                <a:lnTo>
                  <a:pt x="104031" y="110114"/>
                </a:lnTo>
                <a:close/>
                <a:moveTo>
                  <a:pt x="121109" y="110114"/>
                </a:moveTo>
                <a:lnTo>
                  <a:pt x="121109" y="118318"/>
                </a:lnTo>
                <a:lnTo>
                  <a:pt x="112681" y="118318"/>
                </a:lnTo>
                <a:lnTo>
                  <a:pt x="112681" y="110114"/>
                </a:lnTo>
                <a:close/>
                <a:moveTo>
                  <a:pt x="129760" y="110114"/>
                </a:moveTo>
                <a:lnTo>
                  <a:pt x="129760" y="118318"/>
                </a:lnTo>
                <a:lnTo>
                  <a:pt x="121332" y="118318"/>
                </a:lnTo>
                <a:lnTo>
                  <a:pt x="121332" y="110114"/>
                </a:lnTo>
                <a:close/>
                <a:moveTo>
                  <a:pt x="138410" y="110114"/>
                </a:moveTo>
                <a:lnTo>
                  <a:pt x="138410" y="118318"/>
                </a:lnTo>
                <a:lnTo>
                  <a:pt x="129983" y="118318"/>
                </a:lnTo>
                <a:lnTo>
                  <a:pt x="129983" y="110114"/>
                </a:lnTo>
                <a:close/>
                <a:moveTo>
                  <a:pt x="147117" y="110114"/>
                </a:moveTo>
                <a:lnTo>
                  <a:pt x="147117" y="118318"/>
                </a:lnTo>
                <a:lnTo>
                  <a:pt x="138633" y="118318"/>
                </a:lnTo>
                <a:lnTo>
                  <a:pt x="138633" y="110114"/>
                </a:lnTo>
                <a:close/>
                <a:moveTo>
                  <a:pt x="155767" y="110114"/>
                </a:moveTo>
                <a:lnTo>
                  <a:pt x="155767" y="118318"/>
                </a:lnTo>
                <a:lnTo>
                  <a:pt x="147340" y="118318"/>
                </a:lnTo>
                <a:lnTo>
                  <a:pt x="147340" y="110114"/>
                </a:lnTo>
                <a:close/>
                <a:moveTo>
                  <a:pt x="164418" y="110114"/>
                </a:moveTo>
                <a:lnTo>
                  <a:pt x="164418" y="118318"/>
                </a:lnTo>
                <a:lnTo>
                  <a:pt x="155990" y="118318"/>
                </a:lnTo>
                <a:lnTo>
                  <a:pt x="155990" y="110114"/>
                </a:lnTo>
                <a:close/>
                <a:moveTo>
                  <a:pt x="173069" y="110114"/>
                </a:moveTo>
                <a:lnTo>
                  <a:pt x="173069" y="118318"/>
                </a:lnTo>
                <a:lnTo>
                  <a:pt x="164641" y="118318"/>
                </a:lnTo>
                <a:lnTo>
                  <a:pt x="164641" y="110114"/>
                </a:lnTo>
                <a:close/>
                <a:moveTo>
                  <a:pt x="181719" y="110114"/>
                </a:moveTo>
                <a:lnTo>
                  <a:pt x="181719" y="118318"/>
                </a:lnTo>
                <a:lnTo>
                  <a:pt x="173292" y="118318"/>
                </a:lnTo>
                <a:lnTo>
                  <a:pt x="173292" y="110114"/>
                </a:lnTo>
                <a:close/>
                <a:moveTo>
                  <a:pt x="190370" y="110114"/>
                </a:moveTo>
                <a:lnTo>
                  <a:pt x="190370" y="118318"/>
                </a:lnTo>
                <a:lnTo>
                  <a:pt x="181942" y="118318"/>
                </a:lnTo>
                <a:lnTo>
                  <a:pt x="181942" y="110114"/>
                </a:lnTo>
                <a:close/>
                <a:moveTo>
                  <a:pt x="199020" y="110114"/>
                </a:moveTo>
                <a:lnTo>
                  <a:pt x="199020" y="118318"/>
                </a:lnTo>
                <a:lnTo>
                  <a:pt x="190593" y="118318"/>
                </a:lnTo>
                <a:lnTo>
                  <a:pt x="190593" y="110114"/>
                </a:lnTo>
                <a:close/>
                <a:moveTo>
                  <a:pt x="207727" y="110114"/>
                </a:moveTo>
                <a:lnTo>
                  <a:pt x="207727" y="118318"/>
                </a:lnTo>
                <a:lnTo>
                  <a:pt x="199244" y="118318"/>
                </a:lnTo>
                <a:lnTo>
                  <a:pt x="199244" y="110114"/>
                </a:lnTo>
                <a:close/>
                <a:moveTo>
                  <a:pt x="216377" y="110114"/>
                </a:moveTo>
                <a:lnTo>
                  <a:pt x="216377" y="118318"/>
                </a:lnTo>
                <a:lnTo>
                  <a:pt x="207950" y="118318"/>
                </a:lnTo>
                <a:lnTo>
                  <a:pt x="207950" y="110114"/>
                </a:lnTo>
                <a:close/>
                <a:moveTo>
                  <a:pt x="225028" y="110114"/>
                </a:moveTo>
                <a:lnTo>
                  <a:pt x="225028" y="118318"/>
                </a:lnTo>
                <a:lnTo>
                  <a:pt x="216601" y="118318"/>
                </a:lnTo>
                <a:lnTo>
                  <a:pt x="216601" y="110114"/>
                </a:lnTo>
                <a:close/>
                <a:moveTo>
                  <a:pt x="233679" y="110114"/>
                </a:moveTo>
                <a:lnTo>
                  <a:pt x="233679" y="118318"/>
                </a:lnTo>
                <a:lnTo>
                  <a:pt x="225251" y="118318"/>
                </a:lnTo>
                <a:lnTo>
                  <a:pt x="225251" y="110114"/>
                </a:lnTo>
                <a:close/>
                <a:moveTo>
                  <a:pt x="242329" y="110114"/>
                </a:moveTo>
                <a:lnTo>
                  <a:pt x="242329" y="118318"/>
                </a:lnTo>
                <a:lnTo>
                  <a:pt x="233902" y="118318"/>
                </a:lnTo>
                <a:lnTo>
                  <a:pt x="233902" y="110114"/>
                </a:lnTo>
                <a:close/>
                <a:moveTo>
                  <a:pt x="250980" y="110114"/>
                </a:moveTo>
                <a:lnTo>
                  <a:pt x="250980" y="118318"/>
                </a:lnTo>
                <a:lnTo>
                  <a:pt x="242553" y="118318"/>
                </a:lnTo>
                <a:lnTo>
                  <a:pt x="242553" y="110114"/>
                </a:lnTo>
                <a:close/>
                <a:moveTo>
                  <a:pt x="259686" y="110114"/>
                </a:moveTo>
                <a:lnTo>
                  <a:pt x="259686" y="118318"/>
                </a:lnTo>
                <a:lnTo>
                  <a:pt x="251203" y="118318"/>
                </a:lnTo>
                <a:lnTo>
                  <a:pt x="251203" y="110114"/>
                </a:lnTo>
                <a:close/>
                <a:moveTo>
                  <a:pt x="268337" y="110114"/>
                </a:moveTo>
                <a:lnTo>
                  <a:pt x="268337" y="118318"/>
                </a:lnTo>
                <a:lnTo>
                  <a:pt x="259910" y="118318"/>
                </a:lnTo>
                <a:lnTo>
                  <a:pt x="259910" y="110114"/>
                </a:lnTo>
                <a:close/>
                <a:moveTo>
                  <a:pt x="276988" y="110114"/>
                </a:moveTo>
                <a:lnTo>
                  <a:pt x="276988" y="118318"/>
                </a:lnTo>
                <a:lnTo>
                  <a:pt x="268560" y="118318"/>
                </a:lnTo>
                <a:lnTo>
                  <a:pt x="268560" y="110114"/>
                </a:lnTo>
                <a:close/>
                <a:moveTo>
                  <a:pt x="17190" y="118541"/>
                </a:moveTo>
                <a:lnTo>
                  <a:pt x="17190" y="126801"/>
                </a:lnTo>
                <a:lnTo>
                  <a:pt x="8762" y="126801"/>
                </a:lnTo>
                <a:lnTo>
                  <a:pt x="8762" y="118541"/>
                </a:lnTo>
                <a:close/>
                <a:moveTo>
                  <a:pt x="25840" y="118541"/>
                </a:moveTo>
                <a:lnTo>
                  <a:pt x="25840" y="126801"/>
                </a:lnTo>
                <a:lnTo>
                  <a:pt x="17413" y="126801"/>
                </a:lnTo>
                <a:lnTo>
                  <a:pt x="17413" y="118541"/>
                </a:lnTo>
                <a:close/>
                <a:moveTo>
                  <a:pt x="34547" y="118541"/>
                </a:moveTo>
                <a:lnTo>
                  <a:pt x="34547" y="126801"/>
                </a:lnTo>
                <a:lnTo>
                  <a:pt x="26064" y="126801"/>
                </a:lnTo>
                <a:lnTo>
                  <a:pt x="26064" y="118541"/>
                </a:lnTo>
                <a:close/>
                <a:moveTo>
                  <a:pt x="43197" y="118541"/>
                </a:moveTo>
                <a:lnTo>
                  <a:pt x="43197" y="126801"/>
                </a:lnTo>
                <a:lnTo>
                  <a:pt x="34770" y="126801"/>
                </a:lnTo>
                <a:lnTo>
                  <a:pt x="34770" y="118541"/>
                </a:lnTo>
                <a:close/>
                <a:moveTo>
                  <a:pt x="51848" y="118541"/>
                </a:moveTo>
                <a:lnTo>
                  <a:pt x="51848" y="126801"/>
                </a:lnTo>
                <a:lnTo>
                  <a:pt x="43421" y="126801"/>
                </a:lnTo>
                <a:lnTo>
                  <a:pt x="43421" y="118541"/>
                </a:lnTo>
                <a:close/>
                <a:moveTo>
                  <a:pt x="60499" y="118541"/>
                </a:moveTo>
                <a:lnTo>
                  <a:pt x="60499" y="126801"/>
                </a:lnTo>
                <a:lnTo>
                  <a:pt x="52071" y="126801"/>
                </a:lnTo>
                <a:lnTo>
                  <a:pt x="52071" y="118541"/>
                </a:lnTo>
                <a:close/>
                <a:moveTo>
                  <a:pt x="69149" y="118541"/>
                </a:moveTo>
                <a:lnTo>
                  <a:pt x="69149" y="126801"/>
                </a:lnTo>
                <a:lnTo>
                  <a:pt x="60722" y="126801"/>
                </a:lnTo>
                <a:lnTo>
                  <a:pt x="60722" y="118541"/>
                </a:lnTo>
                <a:close/>
                <a:moveTo>
                  <a:pt x="77800" y="118541"/>
                </a:moveTo>
                <a:lnTo>
                  <a:pt x="77800" y="126801"/>
                </a:lnTo>
                <a:lnTo>
                  <a:pt x="69373" y="126801"/>
                </a:lnTo>
                <a:lnTo>
                  <a:pt x="69373" y="118541"/>
                </a:lnTo>
                <a:close/>
                <a:moveTo>
                  <a:pt x="86506" y="118541"/>
                </a:moveTo>
                <a:lnTo>
                  <a:pt x="86506" y="126801"/>
                </a:lnTo>
                <a:lnTo>
                  <a:pt x="78023" y="126801"/>
                </a:lnTo>
                <a:lnTo>
                  <a:pt x="78023" y="118541"/>
                </a:lnTo>
                <a:close/>
                <a:moveTo>
                  <a:pt x="95157" y="118541"/>
                </a:moveTo>
                <a:lnTo>
                  <a:pt x="95157" y="126801"/>
                </a:lnTo>
                <a:lnTo>
                  <a:pt x="86730" y="126801"/>
                </a:lnTo>
                <a:lnTo>
                  <a:pt x="86730" y="118541"/>
                </a:lnTo>
                <a:close/>
                <a:moveTo>
                  <a:pt x="103808" y="118541"/>
                </a:moveTo>
                <a:lnTo>
                  <a:pt x="103808" y="126801"/>
                </a:lnTo>
                <a:lnTo>
                  <a:pt x="95380" y="126801"/>
                </a:lnTo>
                <a:lnTo>
                  <a:pt x="95380" y="118541"/>
                </a:lnTo>
                <a:close/>
                <a:moveTo>
                  <a:pt x="112458" y="118541"/>
                </a:moveTo>
                <a:lnTo>
                  <a:pt x="112458" y="126801"/>
                </a:lnTo>
                <a:lnTo>
                  <a:pt x="104031" y="126801"/>
                </a:lnTo>
                <a:lnTo>
                  <a:pt x="104031" y="118541"/>
                </a:lnTo>
                <a:close/>
                <a:moveTo>
                  <a:pt x="121109" y="118541"/>
                </a:moveTo>
                <a:lnTo>
                  <a:pt x="121109" y="126801"/>
                </a:lnTo>
                <a:lnTo>
                  <a:pt x="112681" y="126801"/>
                </a:lnTo>
                <a:lnTo>
                  <a:pt x="112681" y="118541"/>
                </a:lnTo>
                <a:close/>
                <a:moveTo>
                  <a:pt x="129760" y="118541"/>
                </a:moveTo>
                <a:lnTo>
                  <a:pt x="129760" y="126801"/>
                </a:lnTo>
                <a:lnTo>
                  <a:pt x="121332" y="126801"/>
                </a:lnTo>
                <a:lnTo>
                  <a:pt x="121332" y="118541"/>
                </a:lnTo>
                <a:close/>
                <a:moveTo>
                  <a:pt x="138410" y="118541"/>
                </a:moveTo>
                <a:lnTo>
                  <a:pt x="138410" y="126801"/>
                </a:lnTo>
                <a:lnTo>
                  <a:pt x="129983" y="126801"/>
                </a:lnTo>
                <a:lnTo>
                  <a:pt x="129983" y="118541"/>
                </a:lnTo>
                <a:close/>
                <a:moveTo>
                  <a:pt x="147117" y="118541"/>
                </a:moveTo>
                <a:lnTo>
                  <a:pt x="147117" y="126801"/>
                </a:lnTo>
                <a:lnTo>
                  <a:pt x="138633" y="126801"/>
                </a:lnTo>
                <a:lnTo>
                  <a:pt x="138633" y="118541"/>
                </a:lnTo>
                <a:close/>
                <a:moveTo>
                  <a:pt x="155767" y="118541"/>
                </a:moveTo>
                <a:lnTo>
                  <a:pt x="155767" y="126801"/>
                </a:lnTo>
                <a:lnTo>
                  <a:pt x="147340" y="126801"/>
                </a:lnTo>
                <a:lnTo>
                  <a:pt x="147340" y="118541"/>
                </a:lnTo>
                <a:close/>
                <a:moveTo>
                  <a:pt x="164418" y="118541"/>
                </a:moveTo>
                <a:lnTo>
                  <a:pt x="164418" y="126801"/>
                </a:lnTo>
                <a:lnTo>
                  <a:pt x="155990" y="126801"/>
                </a:lnTo>
                <a:lnTo>
                  <a:pt x="155990" y="118541"/>
                </a:lnTo>
                <a:close/>
                <a:moveTo>
                  <a:pt x="173069" y="118541"/>
                </a:moveTo>
                <a:lnTo>
                  <a:pt x="173069" y="126801"/>
                </a:lnTo>
                <a:lnTo>
                  <a:pt x="164641" y="126801"/>
                </a:lnTo>
                <a:lnTo>
                  <a:pt x="164641" y="118541"/>
                </a:lnTo>
                <a:close/>
                <a:moveTo>
                  <a:pt x="181719" y="118541"/>
                </a:moveTo>
                <a:lnTo>
                  <a:pt x="181719" y="126801"/>
                </a:lnTo>
                <a:lnTo>
                  <a:pt x="173292" y="126801"/>
                </a:lnTo>
                <a:lnTo>
                  <a:pt x="173292" y="118541"/>
                </a:lnTo>
                <a:close/>
                <a:moveTo>
                  <a:pt x="190370" y="118541"/>
                </a:moveTo>
                <a:lnTo>
                  <a:pt x="190370" y="126801"/>
                </a:lnTo>
                <a:lnTo>
                  <a:pt x="181942" y="126801"/>
                </a:lnTo>
                <a:lnTo>
                  <a:pt x="181942" y="118541"/>
                </a:lnTo>
                <a:close/>
                <a:moveTo>
                  <a:pt x="199020" y="118541"/>
                </a:moveTo>
                <a:lnTo>
                  <a:pt x="199020" y="126801"/>
                </a:lnTo>
                <a:lnTo>
                  <a:pt x="190593" y="126801"/>
                </a:lnTo>
                <a:lnTo>
                  <a:pt x="190593" y="118541"/>
                </a:lnTo>
                <a:close/>
                <a:moveTo>
                  <a:pt x="207727" y="118541"/>
                </a:moveTo>
                <a:lnTo>
                  <a:pt x="207727" y="126801"/>
                </a:lnTo>
                <a:lnTo>
                  <a:pt x="199244" y="126801"/>
                </a:lnTo>
                <a:lnTo>
                  <a:pt x="199244" y="118541"/>
                </a:lnTo>
                <a:close/>
                <a:moveTo>
                  <a:pt x="216377" y="118541"/>
                </a:moveTo>
                <a:lnTo>
                  <a:pt x="216377" y="126801"/>
                </a:lnTo>
                <a:lnTo>
                  <a:pt x="207950" y="126801"/>
                </a:lnTo>
                <a:lnTo>
                  <a:pt x="207950" y="118541"/>
                </a:lnTo>
                <a:close/>
                <a:moveTo>
                  <a:pt x="225028" y="118541"/>
                </a:moveTo>
                <a:lnTo>
                  <a:pt x="225028" y="126801"/>
                </a:lnTo>
                <a:lnTo>
                  <a:pt x="216601" y="126801"/>
                </a:lnTo>
                <a:lnTo>
                  <a:pt x="216601" y="118541"/>
                </a:lnTo>
                <a:close/>
                <a:moveTo>
                  <a:pt x="233679" y="118541"/>
                </a:moveTo>
                <a:lnTo>
                  <a:pt x="233679" y="126801"/>
                </a:lnTo>
                <a:lnTo>
                  <a:pt x="225251" y="126801"/>
                </a:lnTo>
                <a:lnTo>
                  <a:pt x="225251" y="118541"/>
                </a:lnTo>
                <a:close/>
                <a:moveTo>
                  <a:pt x="242329" y="118541"/>
                </a:moveTo>
                <a:lnTo>
                  <a:pt x="242329" y="126801"/>
                </a:lnTo>
                <a:lnTo>
                  <a:pt x="233902" y="126801"/>
                </a:lnTo>
                <a:lnTo>
                  <a:pt x="233902" y="118541"/>
                </a:lnTo>
                <a:close/>
                <a:moveTo>
                  <a:pt x="250980" y="118541"/>
                </a:moveTo>
                <a:lnTo>
                  <a:pt x="250980" y="126801"/>
                </a:lnTo>
                <a:lnTo>
                  <a:pt x="242553" y="126801"/>
                </a:lnTo>
                <a:lnTo>
                  <a:pt x="242553" y="118541"/>
                </a:lnTo>
                <a:close/>
                <a:moveTo>
                  <a:pt x="259686" y="118541"/>
                </a:moveTo>
                <a:lnTo>
                  <a:pt x="259686" y="126801"/>
                </a:lnTo>
                <a:lnTo>
                  <a:pt x="251203" y="126801"/>
                </a:lnTo>
                <a:lnTo>
                  <a:pt x="251203" y="118541"/>
                </a:lnTo>
                <a:close/>
                <a:moveTo>
                  <a:pt x="268337" y="118541"/>
                </a:moveTo>
                <a:lnTo>
                  <a:pt x="268337" y="126801"/>
                </a:lnTo>
                <a:lnTo>
                  <a:pt x="259910" y="126801"/>
                </a:lnTo>
                <a:lnTo>
                  <a:pt x="259910" y="118541"/>
                </a:lnTo>
                <a:close/>
                <a:moveTo>
                  <a:pt x="276988" y="118541"/>
                </a:moveTo>
                <a:lnTo>
                  <a:pt x="276988" y="126801"/>
                </a:lnTo>
                <a:lnTo>
                  <a:pt x="268560" y="126801"/>
                </a:lnTo>
                <a:lnTo>
                  <a:pt x="268560" y="118541"/>
                </a:lnTo>
                <a:close/>
                <a:moveTo>
                  <a:pt x="17190" y="127025"/>
                </a:moveTo>
                <a:lnTo>
                  <a:pt x="17190" y="135229"/>
                </a:lnTo>
                <a:lnTo>
                  <a:pt x="8762" y="135229"/>
                </a:lnTo>
                <a:lnTo>
                  <a:pt x="8762" y="127025"/>
                </a:lnTo>
                <a:close/>
                <a:moveTo>
                  <a:pt x="25840" y="127025"/>
                </a:moveTo>
                <a:lnTo>
                  <a:pt x="25840" y="135229"/>
                </a:lnTo>
                <a:lnTo>
                  <a:pt x="17413" y="135229"/>
                </a:lnTo>
                <a:lnTo>
                  <a:pt x="17413" y="127025"/>
                </a:lnTo>
                <a:close/>
                <a:moveTo>
                  <a:pt x="34547" y="127025"/>
                </a:moveTo>
                <a:lnTo>
                  <a:pt x="34547" y="135229"/>
                </a:lnTo>
                <a:lnTo>
                  <a:pt x="26064" y="135229"/>
                </a:lnTo>
                <a:lnTo>
                  <a:pt x="26064" y="127025"/>
                </a:lnTo>
                <a:close/>
                <a:moveTo>
                  <a:pt x="43197" y="127025"/>
                </a:moveTo>
                <a:lnTo>
                  <a:pt x="43197" y="135229"/>
                </a:lnTo>
                <a:lnTo>
                  <a:pt x="34770" y="135229"/>
                </a:lnTo>
                <a:lnTo>
                  <a:pt x="34770" y="127025"/>
                </a:lnTo>
                <a:close/>
                <a:moveTo>
                  <a:pt x="51848" y="127025"/>
                </a:moveTo>
                <a:lnTo>
                  <a:pt x="51848" y="135229"/>
                </a:lnTo>
                <a:lnTo>
                  <a:pt x="43421" y="135229"/>
                </a:lnTo>
                <a:lnTo>
                  <a:pt x="43421" y="127025"/>
                </a:lnTo>
                <a:close/>
                <a:moveTo>
                  <a:pt x="60499" y="127025"/>
                </a:moveTo>
                <a:lnTo>
                  <a:pt x="60499" y="135229"/>
                </a:lnTo>
                <a:lnTo>
                  <a:pt x="52071" y="135229"/>
                </a:lnTo>
                <a:lnTo>
                  <a:pt x="52071" y="127025"/>
                </a:lnTo>
                <a:close/>
                <a:moveTo>
                  <a:pt x="69149" y="127025"/>
                </a:moveTo>
                <a:lnTo>
                  <a:pt x="69149" y="135229"/>
                </a:lnTo>
                <a:lnTo>
                  <a:pt x="60722" y="135229"/>
                </a:lnTo>
                <a:lnTo>
                  <a:pt x="60722" y="127025"/>
                </a:lnTo>
                <a:close/>
                <a:moveTo>
                  <a:pt x="77800" y="127025"/>
                </a:moveTo>
                <a:lnTo>
                  <a:pt x="77800" y="135229"/>
                </a:lnTo>
                <a:lnTo>
                  <a:pt x="69373" y="135229"/>
                </a:lnTo>
                <a:lnTo>
                  <a:pt x="69373" y="127025"/>
                </a:lnTo>
                <a:close/>
                <a:moveTo>
                  <a:pt x="86506" y="127025"/>
                </a:moveTo>
                <a:lnTo>
                  <a:pt x="86506" y="135229"/>
                </a:lnTo>
                <a:lnTo>
                  <a:pt x="78023" y="135229"/>
                </a:lnTo>
                <a:lnTo>
                  <a:pt x="78023" y="127025"/>
                </a:lnTo>
                <a:close/>
                <a:moveTo>
                  <a:pt x="95157" y="127025"/>
                </a:moveTo>
                <a:lnTo>
                  <a:pt x="95157" y="135229"/>
                </a:lnTo>
                <a:lnTo>
                  <a:pt x="86730" y="135229"/>
                </a:lnTo>
                <a:lnTo>
                  <a:pt x="86730" y="127025"/>
                </a:lnTo>
                <a:close/>
                <a:moveTo>
                  <a:pt x="103808" y="127025"/>
                </a:moveTo>
                <a:lnTo>
                  <a:pt x="103808" y="135229"/>
                </a:lnTo>
                <a:lnTo>
                  <a:pt x="95380" y="135229"/>
                </a:lnTo>
                <a:lnTo>
                  <a:pt x="95380" y="127025"/>
                </a:lnTo>
                <a:close/>
                <a:moveTo>
                  <a:pt x="112458" y="127025"/>
                </a:moveTo>
                <a:lnTo>
                  <a:pt x="112458" y="135229"/>
                </a:lnTo>
                <a:lnTo>
                  <a:pt x="104031" y="135229"/>
                </a:lnTo>
                <a:lnTo>
                  <a:pt x="104031" y="127025"/>
                </a:lnTo>
                <a:close/>
                <a:moveTo>
                  <a:pt x="121109" y="127025"/>
                </a:moveTo>
                <a:lnTo>
                  <a:pt x="121109" y="135229"/>
                </a:lnTo>
                <a:lnTo>
                  <a:pt x="112681" y="135229"/>
                </a:lnTo>
                <a:lnTo>
                  <a:pt x="112681" y="127025"/>
                </a:lnTo>
                <a:close/>
                <a:moveTo>
                  <a:pt x="129760" y="127025"/>
                </a:moveTo>
                <a:lnTo>
                  <a:pt x="129760" y="135229"/>
                </a:lnTo>
                <a:lnTo>
                  <a:pt x="121332" y="135229"/>
                </a:lnTo>
                <a:lnTo>
                  <a:pt x="121332" y="127025"/>
                </a:lnTo>
                <a:close/>
                <a:moveTo>
                  <a:pt x="138410" y="127025"/>
                </a:moveTo>
                <a:lnTo>
                  <a:pt x="138410" y="135229"/>
                </a:lnTo>
                <a:lnTo>
                  <a:pt x="129983" y="135229"/>
                </a:lnTo>
                <a:lnTo>
                  <a:pt x="129983" y="127025"/>
                </a:lnTo>
                <a:close/>
                <a:moveTo>
                  <a:pt x="147117" y="127025"/>
                </a:moveTo>
                <a:lnTo>
                  <a:pt x="147117" y="135229"/>
                </a:lnTo>
                <a:lnTo>
                  <a:pt x="138633" y="135229"/>
                </a:lnTo>
                <a:lnTo>
                  <a:pt x="138633" y="127025"/>
                </a:lnTo>
                <a:close/>
                <a:moveTo>
                  <a:pt x="155767" y="127025"/>
                </a:moveTo>
                <a:lnTo>
                  <a:pt x="155767" y="135229"/>
                </a:lnTo>
                <a:lnTo>
                  <a:pt x="147340" y="135229"/>
                </a:lnTo>
                <a:lnTo>
                  <a:pt x="147340" y="127025"/>
                </a:lnTo>
                <a:close/>
                <a:moveTo>
                  <a:pt x="164418" y="127025"/>
                </a:moveTo>
                <a:lnTo>
                  <a:pt x="164418" y="135229"/>
                </a:lnTo>
                <a:lnTo>
                  <a:pt x="155990" y="135229"/>
                </a:lnTo>
                <a:lnTo>
                  <a:pt x="155990" y="127025"/>
                </a:lnTo>
                <a:close/>
                <a:moveTo>
                  <a:pt x="173069" y="127025"/>
                </a:moveTo>
                <a:lnTo>
                  <a:pt x="173069" y="135229"/>
                </a:lnTo>
                <a:lnTo>
                  <a:pt x="164641" y="135229"/>
                </a:lnTo>
                <a:lnTo>
                  <a:pt x="164641" y="127025"/>
                </a:lnTo>
                <a:close/>
                <a:moveTo>
                  <a:pt x="181719" y="127025"/>
                </a:moveTo>
                <a:lnTo>
                  <a:pt x="181719" y="135229"/>
                </a:lnTo>
                <a:lnTo>
                  <a:pt x="173292" y="135229"/>
                </a:lnTo>
                <a:lnTo>
                  <a:pt x="173292" y="127025"/>
                </a:lnTo>
                <a:close/>
                <a:moveTo>
                  <a:pt x="190370" y="127025"/>
                </a:moveTo>
                <a:lnTo>
                  <a:pt x="190370" y="135229"/>
                </a:lnTo>
                <a:lnTo>
                  <a:pt x="181942" y="135229"/>
                </a:lnTo>
                <a:lnTo>
                  <a:pt x="181942" y="127025"/>
                </a:lnTo>
                <a:close/>
                <a:moveTo>
                  <a:pt x="199020" y="127025"/>
                </a:moveTo>
                <a:lnTo>
                  <a:pt x="199020" y="135229"/>
                </a:lnTo>
                <a:lnTo>
                  <a:pt x="190593" y="135229"/>
                </a:lnTo>
                <a:lnTo>
                  <a:pt x="190593" y="127025"/>
                </a:lnTo>
                <a:close/>
                <a:moveTo>
                  <a:pt x="207727" y="127025"/>
                </a:moveTo>
                <a:lnTo>
                  <a:pt x="207727" y="135229"/>
                </a:lnTo>
                <a:lnTo>
                  <a:pt x="199244" y="135229"/>
                </a:lnTo>
                <a:lnTo>
                  <a:pt x="199244" y="127025"/>
                </a:lnTo>
                <a:close/>
                <a:moveTo>
                  <a:pt x="216377" y="127025"/>
                </a:moveTo>
                <a:lnTo>
                  <a:pt x="216377" y="135229"/>
                </a:lnTo>
                <a:lnTo>
                  <a:pt x="207950" y="135229"/>
                </a:lnTo>
                <a:lnTo>
                  <a:pt x="207950" y="127025"/>
                </a:lnTo>
                <a:close/>
                <a:moveTo>
                  <a:pt x="225028" y="127025"/>
                </a:moveTo>
                <a:lnTo>
                  <a:pt x="225028" y="135229"/>
                </a:lnTo>
                <a:lnTo>
                  <a:pt x="216601" y="135229"/>
                </a:lnTo>
                <a:lnTo>
                  <a:pt x="216601" y="127025"/>
                </a:lnTo>
                <a:close/>
                <a:moveTo>
                  <a:pt x="233679" y="127025"/>
                </a:moveTo>
                <a:lnTo>
                  <a:pt x="233679" y="135229"/>
                </a:lnTo>
                <a:lnTo>
                  <a:pt x="225251" y="135229"/>
                </a:lnTo>
                <a:lnTo>
                  <a:pt x="225251" y="127025"/>
                </a:lnTo>
                <a:close/>
                <a:moveTo>
                  <a:pt x="242329" y="127025"/>
                </a:moveTo>
                <a:lnTo>
                  <a:pt x="242329" y="135229"/>
                </a:lnTo>
                <a:lnTo>
                  <a:pt x="233902" y="135229"/>
                </a:lnTo>
                <a:lnTo>
                  <a:pt x="233902" y="127025"/>
                </a:lnTo>
                <a:close/>
                <a:moveTo>
                  <a:pt x="250980" y="127025"/>
                </a:moveTo>
                <a:lnTo>
                  <a:pt x="250980" y="135229"/>
                </a:lnTo>
                <a:lnTo>
                  <a:pt x="242553" y="135229"/>
                </a:lnTo>
                <a:lnTo>
                  <a:pt x="242553" y="127025"/>
                </a:lnTo>
                <a:close/>
                <a:moveTo>
                  <a:pt x="259686" y="127025"/>
                </a:moveTo>
                <a:lnTo>
                  <a:pt x="259686" y="135229"/>
                </a:lnTo>
                <a:lnTo>
                  <a:pt x="251203" y="135229"/>
                </a:lnTo>
                <a:lnTo>
                  <a:pt x="251203" y="127025"/>
                </a:lnTo>
                <a:close/>
                <a:moveTo>
                  <a:pt x="268337" y="127025"/>
                </a:moveTo>
                <a:lnTo>
                  <a:pt x="268337" y="135229"/>
                </a:lnTo>
                <a:lnTo>
                  <a:pt x="259910" y="135229"/>
                </a:lnTo>
                <a:lnTo>
                  <a:pt x="259910" y="127025"/>
                </a:lnTo>
                <a:close/>
                <a:moveTo>
                  <a:pt x="276988" y="127025"/>
                </a:moveTo>
                <a:lnTo>
                  <a:pt x="276988" y="135229"/>
                </a:lnTo>
                <a:lnTo>
                  <a:pt x="268560" y="135229"/>
                </a:lnTo>
                <a:lnTo>
                  <a:pt x="268560" y="127025"/>
                </a:lnTo>
                <a:close/>
                <a:moveTo>
                  <a:pt x="17190" y="135452"/>
                </a:moveTo>
                <a:lnTo>
                  <a:pt x="17190" y="143712"/>
                </a:lnTo>
                <a:lnTo>
                  <a:pt x="8762" y="143712"/>
                </a:lnTo>
                <a:lnTo>
                  <a:pt x="8762" y="135452"/>
                </a:lnTo>
                <a:close/>
                <a:moveTo>
                  <a:pt x="25840" y="135452"/>
                </a:moveTo>
                <a:lnTo>
                  <a:pt x="25840" y="143712"/>
                </a:lnTo>
                <a:lnTo>
                  <a:pt x="17413" y="143712"/>
                </a:lnTo>
                <a:lnTo>
                  <a:pt x="17413" y="135452"/>
                </a:lnTo>
                <a:close/>
                <a:moveTo>
                  <a:pt x="34547" y="135452"/>
                </a:moveTo>
                <a:lnTo>
                  <a:pt x="34547" y="143712"/>
                </a:lnTo>
                <a:lnTo>
                  <a:pt x="26064" y="143712"/>
                </a:lnTo>
                <a:lnTo>
                  <a:pt x="26064" y="135452"/>
                </a:lnTo>
                <a:close/>
                <a:moveTo>
                  <a:pt x="43197" y="135452"/>
                </a:moveTo>
                <a:lnTo>
                  <a:pt x="43197" y="143712"/>
                </a:lnTo>
                <a:lnTo>
                  <a:pt x="34770" y="143712"/>
                </a:lnTo>
                <a:lnTo>
                  <a:pt x="34770" y="135452"/>
                </a:lnTo>
                <a:close/>
                <a:moveTo>
                  <a:pt x="51848" y="135452"/>
                </a:moveTo>
                <a:lnTo>
                  <a:pt x="51848" y="143712"/>
                </a:lnTo>
                <a:lnTo>
                  <a:pt x="43421" y="143712"/>
                </a:lnTo>
                <a:lnTo>
                  <a:pt x="43421" y="135452"/>
                </a:lnTo>
                <a:close/>
                <a:moveTo>
                  <a:pt x="60499" y="135452"/>
                </a:moveTo>
                <a:lnTo>
                  <a:pt x="60499" y="143712"/>
                </a:lnTo>
                <a:lnTo>
                  <a:pt x="52071" y="143712"/>
                </a:lnTo>
                <a:lnTo>
                  <a:pt x="52071" y="135452"/>
                </a:lnTo>
                <a:close/>
                <a:moveTo>
                  <a:pt x="69149" y="135452"/>
                </a:moveTo>
                <a:lnTo>
                  <a:pt x="69149" y="143712"/>
                </a:lnTo>
                <a:lnTo>
                  <a:pt x="60722" y="143712"/>
                </a:lnTo>
                <a:lnTo>
                  <a:pt x="60722" y="135452"/>
                </a:lnTo>
                <a:close/>
                <a:moveTo>
                  <a:pt x="77800" y="135452"/>
                </a:moveTo>
                <a:lnTo>
                  <a:pt x="77800" y="143712"/>
                </a:lnTo>
                <a:lnTo>
                  <a:pt x="69373" y="143712"/>
                </a:lnTo>
                <a:lnTo>
                  <a:pt x="69373" y="135452"/>
                </a:lnTo>
                <a:close/>
                <a:moveTo>
                  <a:pt x="86506" y="135452"/>
                </a:moveTo>
                <a:lnTo>
                  <a:pt x="86506" y="143712"/>
                </a:lnTo>
                <a:lnTo>
                  <a:pt x="78023" y="143712"/>
                </a:lnTo>
                <a:lnTo>
                  <a:pt x="78023" y="135452"/>
                </a:lnTo>
                <a:close/>
                <a:moveTo>
                  <a:pt x="95157" y="135452"/>
                </a:moveTo>
                <a:lnTo>
                  <a:pt x="95157" y="143712"/>
                </a:lnTo>
                <a:lnTo>
                  <a:pt x="86730" y="143712"/>
                </a:lnTo>
                <a:lnTo>
                  <a:pt x="86730" y="135452"/>
                </a:lnTo>
                <a:close/>
                <a:moveTo>
                  <a:pt x="103808" y="135452"/>
                </a:moveTo>
                <a:lnTo>
                  <a:pt x="103808" y="143712"/>
                </a:lnTo>
                <a:lnTo>
                  <a:pt x="95380" y="143712"/>
                </a:lnTo>
                <a:lnTo>
                  <a:pt x="95380" y="135452"/>
                </a:lnTo>
                <a:close/>
                <a:moveTo>
                  <a:pt x="112458" y="135452"/>
                </a:moveTo>
                <a:lnTo>
                  <a:pt x="112458" y="143712"/>
                </a:lnTo>
                <a:lnTo>
                  <a:pt x="104031" y="143712"/>
                </a:lnTo>
                <a:lnTo>
                  <a:pt x="104031" y="135452"/>
                </a:lnTo>
                <a:close/>
                <a:moveTo>
                  <a:pt x="121109" y="135452"/>
                </a:moveTo>
                <a:lnTo>
                  <a:pt x="121109" y="143712"/>
                </a:lnTo>
                <a:lnTo>
                  <a:pt x="112681" y="143712"/>
                </a:lnTo>
                <a:lnTo>
                  <a:pt x="112681" y="135452"/>
                </a:lnTo>
                <a:close/>
                <a:moveTo>
                  <a:pt x="129760" y="135452"/>
                </a:moveTo>
                <a:lnTo>
                  <a:pt x="129760" y="143712"/>
                </a:lnTo>
                <a:lnTo>
                  <a:pt x="121332" y="143712"/>
                </a:lnTo>
                <a:lnTo>
                  <a:pt x="121332" y="135452"/>
                </a:lnTo>
                <a:close/>
                <a:moveTo>
                  <a:pt x="138410" y="135452"/>
                </a:moveTo>
                <a:lnTo>
                  <a:pt x="138410" y="143712"/>
                </a:lnTo>
                <a:lnTo>
                  <a:pt x="129983" y="143712"/>
                </a:lnTo>
                <a:lnTo>
                  <a:pt x="129983" y="135452"/>
                </a:lnTo>
                <a:close/>
                <a:moveTo>
                  <a:pt x="147117" y="135452"/>
                </a:moveTo>
                <a:lnTo>
                  <a:pt x="147117" y="143712"/>
                </a:lnTo>
                <a:lnTo>
                  <a:pt x="138633" y="143712"/>
                </a:lnTo>
                <a:lnTo>
                  <a:pt x="138633" y="135452"/>
                </a:lnTo>
                <a:close/>
                <a:moveTo>
                  <a:pt x="155767" y="135452"/>
                </a:moveTo>
                <a:lnTo>
                  <a:pt x="155767" y="143712"/>
                </a:lnTo>
                <a:lnTo>
                  <a:pt x="147340" y="143712"/>
                </a:lnTo>
                <a:lnTo>
                  <a:pt x="147340" y="135452"/>
                </a:lnTo>
                <a:close/>
                <a:moveTo>
                  <a:pt x="164418" y="135452"/>
                </a:moveTo>
                <a:lnTo>
                  <a:pt x="164418" y="143712"/>
                </a:lnTo>
                <a:lnTo>
                  <a:pt x="155990" y="143712"/>
                </a:lnTo>
                <a:lnTo>
                  <a:pt x="155990" y="135452"/>
                </a:lnTo>
                <a:close/>
                <a:moveTo>
                  <a:pt x="173069" y="135452"/>
                </a:moveTo>
                <a:lnTo>
                  <a:pt x="173069" y="143712"/>
                </a:lnTo>
                <a:lnTo>
                  <a:pt x="164641" y="143712"/>
                </a:lnTo>
                <a:lnTo>
                  <a:pt x="164641" y="135452"/>
                </a:lnTo>
                <a:close/>
                <a:moveTo>
                  <a:pt x="181719" y="135452"/>
                </a:moveTo>
                <a:lnTo>
                  <a:pt x="181719" y="143712"/>
                </a:lnTo>
                <a:lnTo>
                  <a:pt x="173292" y="143712"/>
                </a:lnTo>
                <a:lnTo>
                  <a:pt x="173292" y="135452"/>
                </a:lnTo>
                <a:close/>
                <a:moveTo>
                  <a:pt x="190370" y="135452"/>
                </a:moveTo>
                <a:lnTo>
                  <a:pt x="190370" y="143712"/>
                </a:lnTo>
                <a:lnTo>
                  <a:pt x="181942" y="143712"/>
                </a:lnTo>
                <a:lnTo>
                  <a:pt x="181942" y="135452"/>
                </a:lnTo>
                <a:close/>
                <a:moveTo>
                  <a:pt x="199020" y="135452"/>
                </a:moveTo>
                <a:lnTo>
                  <a:pt x="199020" y="143712"/>
                </a:lnTo>
                <a:lnTo>
                  <a:pt x="190593" y="143712"/>
                </a:lnTo>
                <a:lnTo>
                  <a:pt x="190593" y="135452"/>
                </a:lnTo>
                <a:close/>
                <a:moveTo>
                  <a:pt x="207727" y="135452"/>
                </a:moveTo>
                <a:lnTo>
                  <a:pt x="207727" y="143712"/>
                </a:lnTo>
                <a:lnTo>
                  <a:pt x="199244" y="143712"/>
                </a:lnTo>
                <a:lnTo>
                  <a:pt x="199244" y="135452"/>
                </a:lnTo>
                <a:close/>
                <a:moveTo>
                  <a:pt x="216377" y="135452"/>
                </a:moveTo>
                <a:lnTo>
                  <a:pt x="216377" y="143712"/>
                </a:lnTo>
                <a:lnTo>
                  <a:pt x="207950" y="143712"/>
                </a:lnTo>
                <a:lnTo>
                  <a:pt x="207950" y="135452"/>
                </a:lnTo>
                <a:close/>
                <a:moveTo>
                  <a:pt x="225028" y="135452"/>
                </a:moveTo>
                <a:lnTo>
                  <a:pt x="225028" y="143712"/>
                </a:lnTo>
                <a:lnTo>
                  <a:pt x="216601" y="143712"/>
                </a:lnTo>
                <a:lnTo>
                  <a:pt x="216601" y="135452"/>
                </a:lnTo>
                <a:close/>
                <a:moveTo>
                  <a:pt x="233679" y="135452"/>
                </a:moveTo>
                <a:lnTo>
                  <a:pt x="233679" y="143712"/>
                </a:lnTo>
                <a:lnTo>
                  <a:pt x="225251" y="143712"/>
                </a:lnTo>
                <a:lnTo>
                  <a:pt x="225251" y="135452"/>
                </a:lnTo>
                <a:close/>
                <a:moveTo>
                  <a:pt x="242329" y="135452"/>
                </a:moveTo>
                <a:lnTo>
                  <a:pt x="242329" y="143712"/>
                </a:lnTo>
                <a:lnTo>
                  <a:pt x="233902" y="143712"/>
                </a:lnTo>
                <a:lnTo>
                  <a:pt x="233902" y="135452"/>
                </a:lnTo>
                <a:close/>
                <a:moveTo>
                  <a:pt x="250980" y="135452"/>
                </a:moveTo>
                <a:lnTo>
                  <a:pt x="250980" y="143712"/>
                </a:lnTo>
                <a:lnTo>
                  <a:pt x="242553" y="143712"/>
                </a:lnTo>
                <a:lnTo>
                  <a:pt x="242553" y="135452"/>
                </a:lnTo>
                <a:close/>
                <a:moveTo>
                  <a:pt x="259686" y="135452"/>
                </a:moveTo>
                <a:lnTo>
                  <a:pt x="259686" y="143712"/>
                </a:lnTo>
                <a:lnTo>
                  <a:pt x="251203" y="143712"/>
                </a:lnTo>
                <a:lnTo>
                  <a:pt x="251203" y="135452"/>
                </a:lnTo>
                <a:close/>
                <a:moveTo>
                  <a:pt x="268337" y="135452"/>
                </a:moveTo>
                <a:lnTo>
                  <a:pt x="268337" y="143712"/>
                </a:lnTo>
                <a:lnTo>
                  <a:pt x="259910" y="143712"/>
                </a:lnTo>
                <a:lnTo>
                  <a:pt x="259910" y="135452"/>
                </a:lnTo>
                <a:close/>
                <a:moveTo>
                  <a:pt x="276988" y="135452"/>
                </a:moveTo>
                <a:lnTo>
                  <a:pt x="276988" y="143712"/>
                </a:lnTo>
                <a:lnTo>
                  <a:pt x="268560" y="143712"/>
                </a:lnTo>
                <a:lnTo>
                  <a:pt x="268560" y="135452"/>
                </a:lnTo>
                <a:close/>
                <a:moveTo>
                  <a:pt x="17190" y="143935"/>
                </a:moveTo>
                <a:lnTo>
                  <a:pt x="17190" y="152139"/>
                </a:lnTo>
                <a:lnTo>
                  <a:pt x="8762" y="152139"/>
                </a:lnTo>
                <a:lnTo>
                  <a:pt x="8762" y="143935"/>
                </a:lnTo>
                <a:close/>
                <a:moveTo>
                  <a:pt x="25840" y="143935"/>
                </a:moveTo>
                <a:lnTo>
                  <a:pt x="25840" y="152139"/>
                </a:lnTo>
                <a:lnTo>
                  <a:pt x="17413" y="152139"/>
                </a:lnTo>
                <a:lnTo>
                  <a:pt x="17413" y="143935"/>
                </a:lnTo>
                <a:close/>
                <a:moveTo>
                  <a:pt x="34547" y="143935"/>
                </a:moveTo>
                <a:lnTo>
                  <a:pt x="34547" y="152139"/>
                </a:lnTo>
                <a:lnTo>
                  <a:pt x="26064" y="152139"/>
                </a:lnTo>
                <a:lnTo>
                  <a:pt x="26064" y="143935"/>
                </a:lnTo>
                <a:close/>
                <a:moveTo>
                  <a:pt x="43197" y="143935"/>
                </a:moveTo>
                <a:lnTo>
                  <a:pt x="43197" y="152139"/>
                </a:lnTo>
                <a:lnTo>
                  <a:pt x="34770" y="152139"/>
                </a:lnTo>
                <a:lnTo>
                  <a:pt x="34770" y="143935"/>
                </a:lnTo>
                <a:close/>
                <a:moveTo>
                  <a:pt x="51848" y="143935"/>
                </a:moveTo>
                <a:lnTo>
                  <a:pt x="51848" y="152139"/>
                </a:lnTo>
                <a:lnTo>
                  <a:pt x="43421" y="152139"/>
                </a:lnTo>
                <a:lnTo>
                  <a:pt x="43421" y="143935"/>
                </a:lnTo>
                <a:close/>
                <a:moveTo>
                  <a:pt x="60499" y="143935"/>
                </a:moveTo>
                <a:lnTo>
                  <a:pt x="60499" y="152139"/>
                </a:lnTo>
                <a:lnTo>
                  <a:pt x="52071" y="152139"/>
                </a:lnTo>
                <a:lnTo>
                  <a:pt x="52071" y="143935"/>
                </a:lnTo>
                <a:close/>
                <a:moveTo>
                  <a:pt x="69149" y="143935"/>
                </a:moveTo>
                <a:lnTo>
                  <a:pt x="69149" y="152139"/>
                </a:lnTo>
                <a:lnTo>
                  <a:pt x="60722" y="152139"/>
                </a:lnTo>
                <a:lnTo>
                  <a:pt x="60722" y="143935"/>
                </a:lnTo>
                <a:close/>
                <a:moveTo>
                  <a:pt x="77800" y="143935"/>
                </a:moveTo>
                <a:lnTo>
                  <a:pt x="77800" y="152139"/>
                </a:lnTo>
                <a:lnTo>
                  <a:pt x="69373" y="152139"/>
                </a:lnTo>
                <a:lnTo>
                  <a:pt x="69373" y="143935"/>
                </a:lnTo>
                <a:close/>
                <a:moveTo>
                  <a:pt x="86506" y="143935"/>
                </a:moveTo>
                <a:lnTo>
                  <a:pt x="86506" y="152139"/>
                </a:lnTo>
                <a:lnTo>
                  <a:pt x="78023" y="152139"/>
                </a:lnTo>
                <a:lnTo>
                  <a:pt x="78023" y="143935"/>
                </a:lnTo>
                <a:close/>
                <a:moveTo>
                  <a:pt x="95157" y="143935"/>
                </a:moveTo>
                <a:lnTo>
                  <a:pt x="95157" y="152139"/>
                </a:lnTo>
                <a:lnTo>
                  <a:pt x="86730" y="152139"/>
                </a:lnTo>
                <a:lnTo>
                  <a:pt x="86730" y="143935"/>
                </a:lnTo>
                <a:close/>
                <a:moveTo>
                  <a:pt x="103808" y="143935"/>
                </a:moveTo>
                <a:lnTo>
                  <a:pt x="103808" y="152139"/>
                </a:lnTo>
                <a:lnTo>
                  <a:pt x="95380" y="152139"/>
                </a:lnTo>
                <a:lnTo>
                  <a:pt x="95380" y="143935"/>
                </a:lnTo>
                <a:close/>
                <a:moveTo>
                  <a:pt x="112458" y="143935"/>
                </a:moveTo>
                <a:lnTo>
                  <a:pt x="112458" y="152139"/>
                </a:lnTo>
                <a:lnTo>
                  <a:pt x="104031" y="152139"/>
                </a:lnTo>
                <a:lnTo>
                  <a:pt x="104031" y="143935"/>
                </a:lnTo>
                <a:close/>
                <a:moveTo>
                  <a:pt x="121109" y="143935"/>
                </a:moveTo>
                <a:lnTo>
                  <a:pt x="121109" y="152139"/>
                </a:lnTo>
                <a:lnTo>
                  <a:pt x="112681" y="152139"/>
                </a:lnTo>
                <a:lnTo>
                  <a:pt x="112681" y="143935"/>
                </a:lnTo>
                <a:close/>
                <a:moveTo>
                  <a:pt x="129760" y="143935"/>
                </a:moveTo>
                <a:lnTo>
                  <a:pt x="129760" y="152139"/>
                </a:lnTo>
                <a:lnTo>
                  <a:pt x="121332" y="152139"/>
                </a:lnTo>
                <a:lnTo>
                  <a:pt x="121332" y="143935"/>
                </a:lnTo>
                <a:close/>
                <a:moveTo>
                  <a:pt x="138410" y="143935"/>
                </a:moveTo>
                <a:lnTo>
                  <a:pt x="138410" y="152139"/>
                </a:lnTo>
                <a:lnTo>
                  <a:pt x="129983" y="152139"/>
                </a:lnTo>
                <a:lnTo>
                  <a:pt x="129983" y="143935"/>
                </a:lnTo>
                <a:close/>
                <a:moveTo>
                  <a:pt x="147117" y="143935"/>
                </a:moveTo>
                <a:lnTo>
                  <a:pt x="147117" y="152139"/>
                </a:lnTo>
                <a:lnTo>
                  <a:pt x="138633" y="152139"/>
                </a:lnTo>
                <a:lnTo>
                  <a:pt x="138633" y="143935"/>
                </a:lnTo>
                <a:close/>
                <a:moveTo>
                  <a:pt x="155767" y="143935"/>
                </a:moveTo>
                <a:lnTo>
                  <a:pt x="155767" y="152139"/>
                </a:lnTo>
                <a:lnTo>
                  <a:pt x="147340" y="152139"/>
                </a:lnTo>
                <a:lnTo>
                  <a:pt x="147340" y="143935"/>
                </a:lnTo>
                <a:close/>
                <a:moveTo>
                  <a:pt x="164418" y="143935"/>
                </a:moveTo>
                <a:lnTo>
                  <a:pt x="164418" y="152139"/>
                </a:lnTo>
                <a:lnTo>
                  <a:pt x="155990" y="152139"/>
                </a:lnTo>
                <a:lnTo>
                  <a:pt x="155990" y="143935"/>
                </a:lnTo>
                <a:close/>
                <a:moveTo>
                  <a:pt x="173069" y="143935"/>
                </a:moveTo>
                <a:lnTo>
                  <a:pt x="173069" y="152139"/>
                </a:lnTo>
                <a:lnTo>
                  <a:pt x="164641" y="152139"/>
                </a:lnTo>
                <a:lnTo>
                  <a:pt x="164641" y="143935"/>
                </a:lnTo>
                <a:close/>
                <a:moveTo>
                  <a:pt x="181719" y="143935"/>
                </a:moveTo>
                <a:lnTo>
                  <a:pt x="181719" y="152139"/>
                </a:lnTo>
                <a:lnTo>
                  <a:pt x="173292" y="152139"/>
                </a:lnTo>
                <a:lnTo>
                  <a:pt x="173292" y="143935"/>
                </a:lnTo>
                <a:close/>
                <a:moveTo>
                  <a:pt x="190370" y="143935"/>
                </a:moveTo>
                <a:lnTo>
                  <a:pt x="190370" y="152139"/>
                </a:lnTo>
                <a:lnTo>
                  <a:pt x="181942" y="152139"/>
                </a:lnTo>
                <a:lnTo>
                  <a:pt x="181942" y="143935"/>
                </a:lnTo>
                <a:close/>
                <a:moveTo>
                  <a:pt x="199020" y="143935"/>
                </a:moveTo>
                <a:lnTo>
                  <a:pt x="199020" y="152139"/>
                </a:lnTo>
                <a:lnTo>
                  <a:pt x="190593" y="152139"/>
                </a:lnTo>
                <a:lnTo>
                  <a:pt x="190593" y="143935"/>
                </a:lnTo>
                <a:close/>
                <a:moveTo>
                  <a:pt x="207727" y="143935"/>
                </a:moveTo>
                <a:lnTo>
                  <a:pt x="207727" y="152139"/>
                </a:lnTo>
                <a:lnTo>
                  <a:pt x="199244" y="152139"/>
                </a:lnTo>
                <a:lnTo>
                  <a:pt x="199244" y="143935"/>
                </a:lnTo>
                <a:close/>
                <a:moveTo>
                  <a:pt x="216377" y="143935"/>
                </a:moveTo>
                <a:lnTo>
                  <a:pt x="216377" y="152139"/>
                </a:lnTo>
                <a:lnTo>
                  <a:pt x="207950" y="152139"/>
                </a:lnTo>
                <a:lnTo>
                  <a:pt x="207950" y="143935"/>
                </a:lnTo>
                <a:close/>
                <a:moveTo>
                  <a:pt x="225028" y="143935"/>
                </a:moveTo>
                <a:lnTo>
                  <a:pt x="225028" y="152139"/>
                </a:lnTo>
                <a:lnTo>
                  <a:pt x="216601" y="152139"/>
                </a:lnTo>
                <a:lnTo>
                  <a:pt x="216601" y="143935"/>
                </a:lnTo>
                <a:close/>
                <a:moveTo>
                  <a:pt x="233679" y="143935"/>
                </a:moveTo>
                <a:lnTo>
                  <a:pt x="233679" y="152139"/>
                </a:lnTo>
                <a:lnTo>
                  <a:pt x="225251" y="152139"/>
                </a:lnTo>
                <a:lnTo>
                  <a:pt x="225251" y="143935"/>
                </a:lnTo>
                <a:close/>
                <a:moveTo>
                  <a:pt x="242329" y="143935"/>
                </a:moveTo>
                <a:lnTo>
                  <a:pt x="242329" y="152139"/>
                </a:lnTo>
                <a:lnTo>
                  <a:pt x="233902" y="152139"/>
                </a:lnTo>
                <a:lnTo>
                  <a:pt x="233902" y="143935"/>
                </a:lnTo>
                <a:close/>
                <a:moveTo>
                  <a:pt x="250980" y="143935"/>
                </a:moveTo>
                <a:lnTo>
                  <a:pt x="250980" y="152139"/>
                </a:lnTo>
                <a:lnTo>
                  <a:pt x="242553" y="152139"/>
                </a:lnTo>
                <a:lnTo>
                  <a:pt x="242553" y="143935"/>
                </a:lnTo>
                <a:close/>
                <a:moveTo>
                  <a:pt x="259686" y="143935"/>
                </a:moveTo>
                <a:lnTo>
                  <a:pt x="259686" y="152139"/>
                </a:lnTo>
                <a:lnTo>
                  <a:pt x="251203" y="152139"/>
                </a:lnTo>
                <a:lnTo>
                  <a:pt x="251203" y="143935"/>
                </a:lnTo>
                <a:close/>
                <a:moveTo>
                  <a:pt x="268337" y="143935"/>
                </a:moveTo>
                <a:lnTo>
                  <a:pt x="268337" y="152139"/>
                </a:lnTo>
                <a:lnTo>
                  <a:pt x="259910" y="152139"/>
                </a:lnTo>
                <a:lnTo>
                  <a:pt x="259910" y="143935"/>
                </a:lnTo>
                <a:close/>
                <a:moveTo>
                  <a:pt x="276988" y="143935"/>
                </a:moveTo>
                <a:lnTo>
                  <a:pt x="276988" y="152139"/>
                </a:lnTo>
                <a:lnTo>
                  <a:pt x="268560" y="152139"/>
                </a:lnTo>
                <a:lnTo>
                  <a:pt x="268560" y="143935"/>
                </a:lnTo>
                <a:close/>
                <a:moveTo>
                  <a:pt x="8539" y="0"/>
                </a:moveTo>
                <a:lnTo>
                  <a:pt x="8539" y="8372"/>
                </a:lnTo>
                <a:lnTo>
                  <a:pt x="0" y="8372"/>
                </a:lnTo>
                <a:lnTo>
                  <a:pt x="0" y="8595"/>
                </a:lnTo>
                <a:lnTo>
                  <a:pt x="8539" y="8595"/>
                </a:lnTo>
                <a:lnTo>
                  <a:pt x="8539" y="16799"/>
                </a:lnTo>
                <a:lnTo>
                  <a:pt x="0" y="16799"/>
                </a:lnTo>
                <a:lnTo>
                  <a:pt x="0" y="17022"/>
                </a:lnTo>
                <a:lnTo>
                  <a:pt x="8539" y="17022"/>
                </a:lnTo>
                <a:lnTo>
                  <a:pt x="8539" y="25282"/>
                </a:lnTo>
                <a:lnTo>
                  <a:pt x="0" y="25282"/>
                </a:lnTo>
                <a:lnTo>
                  <a:pt x="0" y="25505"/>
                </a:lnTo>
                <a:lnTo>
                  <a:pt x="8539" y="25505"/>
                </a:lnTo>
                <a:lnTo>
                  <a:pt x="8539" y="33709"/>
                </a:lnTo>
                <a:lnTo>
                  <a:pt x="0" y="33709"/>
                </a:lnTo>
                <a:lnTo>
                  <a:pt x="0" y="33933"/>
                </a:lnTo>
                <a:lnTo>
                  <a:pt x="8539" y="33933"/>
                </a:lnTo>
                <a:lnTo>
                  <a:pt x="8539" y="42193"/>
                </a:lnTo>
                <a:lnTo>
                  <a:pt x="0" y="42193"/>
                </a:lnTo>
                <a:lnTo>
                  <a:pt x="0" y="42416"/>
                </a:lnTo>
                <a:lnTo>
                  <a:pt x="8539" y="42416"/>
                </a:lnTo>
                <a:lnTo>
                  <a:pt x="8539" y="50620"/>
                </a:lnTo>
                <a:lnTo>
                  <a:pt x="0" y="50620"/>
                </a:lnTo>
                <a:lnTo>
                  <a:pt x="0" y="50843"/>
                </a:lnTo>
                <a:lnTo>
                  <a:pt x="8539" y="50843"/>
                </a:lnTo>
                <a:lnTo>
                  <a:pt x="8539" y="59103"/>
                </a:lnTo>
                <a:lnTo>
                  <a:pt x="0" y="59103"/>
                </a:lnTo>
                <a:lnTo>
                  <a:pt x="0" y="59326"/>
                </a:lnTo>
                <a:lnTo>
                  <a:pt x="8539" y="59326"/>
                </a:lnTo>
                <a:lnTo>
                  <a:pt x="8539" y="67586"/>
                </a:lnTo>
                <a:lnTo>
                  <a:pt x="0" y="67586"/>
                </a:lnTo>
                <a:lnTo>
                  <a:pt x="0" y="67810"/>
                </a:lnTo>
                <a:lnTo>
                  <a:pt x="8539" y="67810"/>
                </a:lnTo>
                <a:lnTo>
                  <a:pt x="8539" y="76014"/>
                </a:lnTo>
                <a:lnTo>
                  <a:pt x="0" y="76014"/>
                </a:lnTo>
                <a:lnTo>
                  <a:pt x="0" y="76237"/>
                </a:lnTo>
                <a:lnTo>
                  <a:pt x="8539" y="76237"/>
                </a:lnTo>
                <a:lnTo>
                  <a:pt x="8539" y="84497"/>
                </a:lnTo>
                <a:lnTo>
                  <a:pt x="0" y="84497"/>
                </a:lnTo>
                <a:lnTo>
                  <a:pt x="0" y="84720"/>
                </a:lnTo>
                <a:lnTo>
                  <a:pt x="8539" y="84720"/>
                </a:lnTo>
                <a:lnTo>
                  <a:pt x="8539" y="92924"/>
                </a:lnTo>
                <a:lnTo>
                  <a:pt x="0" y="92924"/>
                </a:lnTo>
                <a:lnTo>
                  <a:pt x="0" y="93148"/>
                </a:lnTo>
                <a:lnTo>
                  <a:pt x="8539" y="93148"/>
                </a:lnTo>
                <a:lnTo>
                  <a:pt x="8539" y="101408"/>
                </a:lnTo>
                <a:lnTo>
                  <a:pt x="0" y="101408"/>
                </a:lnTo>
                <a:lnTo>
                  <a:pt x="0" y="101631"/>
                </a:lnTo>
                <a:lnTo>
                  <a:pt x="8539" y="101631"/>
                </a:lnTo>
                <a:lnTo>
                  <a:pt x="8539" y="109891"/>
                </a:lnTo>
                <a:lnTo>
                  <a:pt x="0" y="109891"/>
                </a:lnTo>
                <a:lnTo>
                  <a:pt x="0" y="110114"/>
                </a:lnTo>
                <a:lnTo>
                  <a:pt x="8539" y="110114"/>
                </a:lnTo>
                <a:lnTo>
                  <a:pt x="8539" y="118318"/>
                </a:lnTo>
                <a:lnTo>
                  <a:pt x="0" y="118318"/>
                </a:lnTo>
                <a:lnTo>
                  <a:pt x="0" y="118541"/>
                </a:lnTo>
                <a:lnTo>
                  <a:pt x="8539" y="118541"/>
                </a:lnTo>
                <a:lnTo>
                  <a:pt x="8539" y="126801"/>
                </a:lnTo>
                <a:lnTo>
                  <a:pt x="0" y="126801"/>
                </a:lnTo>
                <a:lnTo>
                  <a:pt x="0" y="127025"/>
                </a:lnTo>
                <a:lnTo>
                  <a:pt x="8539" y="127025"/>
                </a:lnTo>
                <a:lnTo>
                  <a:pt x="8539" y="135229"/>
                </a:lnTo>
                <a:lnTo>
                  <a:pt x="0" y="135229"/>
                </a:lnTo>
                <a:lnTo>
                  <a:pt x="0" y="135452"/>
                </a:lnTo>
                <a:lnTo>
                  <a:pt x="8539" y="135452"/>
                </a:lnTo>
                <a:lnTo>
                  <a:pt x="8539" y="143712"/>
                </a:lnTo>
                <a:lnTo>
                  <a:pt x="0" y="143712"/>
                </a:lnTo>
                <a:lnTo>
                  <a:pt x="0" y="143935"/>
                </a:lnTo>
                <a:lnTo>
                  <a:pt x="8539" y="143935"/>
                </a:lnTo>
                <a:lnTo>
                  <a:pt x="8539" y="152139"/>
                </a:lnTo>
                <a:lnTo>
                  <a:pt x="0" y="152139"/>
                </a:lnTo>
                <a:lnTo>
                  <a:pt x="0" y="152362"/>
                </a:lnTo>
                <a:lnTo>
                  <a:pt x="8539" y="152362"/>
                </a:lnTo>
                <a:lnTo>
                  <a:pt x="8539" y="160734"/>
                </a:lnTo>
                <a:lnTo>
                  <a:pt x="8762" y="160734"/>
                </a:lnTo>
                <a:lnTo>
                  <a:pt x="8762" y="152362"/>
                </a:lnTo>
                <a:lnTo>
                  <a:pt x="17190" y="152362"/>
                </a:lnTo>
                <a:lnTo>
                  <a:pt x="17190" y="160734"/>
                </a:lnTo>
                <a:lnTo>
                  <a:pt x="17413" y="160734"/>
                </a:lnTo>
                <a:lnTo>
                  <a:pt x="17413" y="152362"/>
                </a:lnTo>
                <a:lnTo>
                  <a:pt x="25840" y="152362"/>
                </a:lnTo>
                <a:lnTo>
                  <a:pt x="25840" y="160734"/>
                </a:lnTo>
                <a:lnTo>
                  <a:pt x="26064" y="160734"/>
                </a:lnTo>
                <a:lnTo>
                  <a:pt x="26064" y="152362"/>
                </a:lnTo>
                <a:lnTo>
                  <a:pt x="34547" y="152362"/>
                </a:lnTo>
                <a:lnTo>
                  <a:pt x="34547" y="160734"/>
                </a:lnTo>
                <a:lnTo>
                  <a:pt x="34770" y="160734"/>
                </a:lnTo>
                <a:lnTo>
                  <a:pt x="34770" y="152362"/>
                </a:lnTo>
                <a:lnTo>
                  <a:pt x="43197" y="152362"/>
                </a:lnTo>
                <a:lnTo>
                  <a:pt x="43197" y="160734"/>
                </a:lnTo>
                <a:lnTo>
                  <a:pt x="43421" y="160734"/>
                </a:lnTo>
                <a:lnTo>
                  <a:pt x="43421" y="152362"/>
                </a:lnTo>
                <a:lnTo>
                  <a:pt x="51848" y="152362"/>
                </a:lnTo>
                <a:lnTo>
                  <a:pt x="51848" y="160734"/>
                </a:lnTo>
                <a:lnTo>
                  <a:pt x="52071" y="160734"/>
                </a:lnTo>
                <a:lnTo>
                  <a:pt x="52071" y="152362"/>
                </a:lnTo>
                <a:lnTo>
                  <a:pt x="60499" y="152362"/>
                </a:lnTo>
                <a:lnTo>
                  <a:pt x="60499" y="160734"/>
                </a:lnTo>
                <a:lnTo>
                  <a:pt x="60722" y="160734"/>
                </a:lnTo>
                <a:lnTo>
                  <a:pt x="60722" y="152362"/>
                </a:lnTo>
                <a:lnTo>
                  <a:pt x="69149" y="152362"/>
                </a:lnTo>
                <a:lnTo>
                  <a:pt x="69149" y="160734"/>
                </a:lnTo>
                <a:lnTo>
                  <a:pt x="69373" y="160734"/>
                </a:lnTo>
                <a:lnTo>
                  <a:pt x="69373" y="152362"/>
                </a:lnTo>
                <a:lnTo>
                  <a:pt x="77800" y="152362"/>
                </a:lnTo>
                <a:lnTo>
                  <a:pt x="77800" y="160734"/>
                </a:lnTo>
                <a:lnTo>
                  <a:pt x="78023" y="160734"/>
                </a:lnTo>
                <a:lnTo>
                  <a:pt x="78023" y="152362"/>
                </a:lnTo>
                <a:lnTo>
                  <a:pt x="86506" y="152362"/>
                </a:lnTo>
                <a:lnTo>
                  <a:pt x="86506" y="160734"/>
                </a:lnTo>
                <a:lnTo>
                  <a:pt x="86730" y="160734"/>
                </a:lnTo>
                <a:lnTo>
                  <a:pt x="86730" y="152362"/>
                </a:lnTo>
                <a:lnTo>
                  <a:pt x="95157" y="152362"/>
                </a:lnTo>
                <a:lnTo>
                  <a:pt x="95157" y="160734"/>
                </a:lnTo>
                <a:lnTo>
                  <a:pt x="95380" y="160734"/>
                </a:lnTo>
                <a:lnTo>
                  <a:pt x="95380" y="152362"/>
                </a:lnTo>
                <a:lnTo>
                  <a:pt x="103808" y="152362"/>
                </a:lnTo>
                <a:lnTo>
                  <a:pt x="103808" y="160734"/>
                </a:lnTo>
                <a:lnTo>
                  <a:pt x="104031" y="160734"/>
                </a:lnTo>
                <a:lnTo>
                  <a:pt x="104031" y="152362"/>
                </a:lnTo>
                <a:lnTo>
                  <a:pt x="112458" y="152362"/>
                </a:lnTo>
                <a:lnTo>
                  <a:pt x="112458" y="160734"/>
                </a:lnTo>
                <a:lnTo>
                  <a:pt x="112681" y="160734"/>
                </a:lnTo>
                <a:lnTo>
                  <a:pt x="112681" y="152362"/>
                </a:lnTo>
                <a:lnTo>
                  <a:pt x="121109" y="152362"/>
                </a:lnTo>
                <a:lnTo>
                  <a:pt x="121109" y="160734"/>
                </a:lnTo>
                <a:lnTo>
                  <a:pt x="121332" y="160734"/>
                </a:lnTo>
                <a:lnTo>
                  <a:pt x="121332" y="152362"/>
                </a:lnTo>
                <a:lnTo>
                  <a:pt x="129760" y="152362"/>
                </a:lnTo>
                <a:lnTo>
                  <a:pt x="129760" y="160734"/>
                </a:lnTo>
                <a:lnTo>
                  <a:pt x="129983" y="160734"/>
                </a:lnTo>
                <a:lnTo>
                  <a:pt x="129983" y="152362"/>
                </a:lnTo>
                <a:lnTo>
                  <a:pt x="138410" y="152362"/>
                </a:lnTo>
                <a:lnTo>
                  <a:pt x="138410" y="160734"/>
                </a:lnTo>
                <a:lnTo>
                  <a:pt x="138633" y="160734"/>
                </a:lnTo>
                <a:lnTo>
                  <a:pt x="138633" y="152362"/>
                </a:lnTo>
                <a:lnTo>
                  <a:pt x="147117" y="152362"/>
                </a:lnTo>
                <a:lnTo>
                  <a:pt x="147117" y="160734"/>
                </a:lnTo>
                <a:lnTo>
                  <a:pt x="147340" y="160734"/>
                </a:lnTo>
                <a:lnTo>
                  <a:pt x="147340" y="152362"/>
                </a:lnTo>
                <a:lnTo>
                  <a:pt x="155767" y="152362"/>
                </a:lnTo>
                <a:lnTo>
                  <a:pt x="155767" y="160734"/>
                </a:lnTo>
                <a:lnTo>
                  <a:pt x="155990" y="160734"/>
                </a:lnTo>
                <a:lnTo>
                  <a:pt x="155990" y="152362"/>
                </a:lnTo>
                <a:lnTo>
                  <a:pt x="164418" y="152362"/>
                </a:lnTo>
                <a:lnTo>
                  <a:pt x="164418" y="160734"/>
                </a:lnTo>
                <a:lnTo>
                  <a:pt x="164641" y="160734"/>
                </a:lnTo>
                <a:lnTo>
                  <a:pt x="164641" y="152362"/>
                </a:lnTo>
                <a:lnTo>
                  <a:pt x="173069" y="152362"/>
                </a:lnTo>
                <a:lnTo>
                  <a:pt x="173069" y="160734"/>
                </a:lnTo>
                <a:lnTo>
                  <a:pt x="173292" y="160734"/>
                </a:lnTo>
                <a:lnTo>
                  <a:pt x="173292" y="152362"/>
                </a:lnTo>
                <a:lnTo>
                  <a:pt x="181719" y="152362"/>
                </a:lnTo>
                <a:lnTo>
                  <a:pt x="181719" y="160734"/>
                </a:lnTo>
                <a:lnTo>
                  <a:pt x="181942" y="160734"/>
                </a:lnTo>
                <a:lnTo>
                  <a:pt x="181942" y="152362"/>
                </a:lnTo>
                <a:lnTo>
                  <a:pt x="190370" y="152362"/>
                </a:lnTo>
                <a:lnTo>
                  <a:pt x="190370" y="160734"/>
                </a:lnTo>
                <a:lnTo>
                  <a:pt x="190593" y="160734"/>
                </a:lnTo>
                <a:lnTo>
                  <a:pt x="190593" y="152362"/>
                </a:lnTo>
                <a:lnTo>
                  <a:pt x="199020" y="152362"/>
                </a:lnTo>
                <a:lnTo>
                  <a:pt x="199020" y="160734"/>
                </a:lnTo>
                <a:lnTo>
                  <a:pt x="199244" y="160734"/>
                </a:lnTo>
                <a:lnTo>
                  <a:pt x="199244" y="152362"/>
                </a:lnTo>
                <a:lnTo>
                  <a:pt x="207727" y="152362"/>
                </a:lnTo>
                <a:lnTo>
                  <a:pt x="207727" y="160734"/>
                </a:lnTo>
                <a:lnTo>
                  <a:pt x="207950" y="160734"/>
                </a:lnTo>
                <a:lnTo>
                  <a:pt x="207950" y="152362"/>
                </a:lnTo>
                <a:lnTo>
                  <a:pt x="216377" y="152362"/>
                </a:lnTo>
                <a:lnTo>
                  <a:pt x="216377" y="160734"/>
                </a:lnTo>
                <a:lnTo>
                  <a:pt x="216601" y="160734"/>
                </a:lnTo>
                <a:lnTo>
                  <a:pt x="216601" y="152362"/>
                </a:lnTo>
                <a:lnTo>
                  <a:pt x="225028" y="152362"/>
                </a:lnTo>
                <a:lnTo>
                  <a:pt x="225028" y="160734"/>
                </a:lnTo>
                <a:lnTo>
                  <a:pt x="225251" y="160734"/>
                </a:lnTo>
                <a:lnTo>
                  <a:pt x="225251" y="152362"/>
                </a:lnTo>
                <a:lnTo>
                  <a:pt x="233679" y="152362"/>
                </a:lnTo>
                <a:lnTo>
                  <a:pt x="233679" y="160734"/>
                </a:lnTo>
                <a:lnTo>
                  <a:pt x="233902" y="160734"/>
                </a:lnTo>
                <a:lnTo>
                  <a:pt x="233902" y="152362"/>
                </a:lnTo>
                <a:lnTo>
                  <a:pt x="242329" y="152362"/>
                </a:lnTo>
                <a:lnTo>
                  <a:pt x="242329" y="160734"/>
                </a:lnTo>
                <a:lnTo>
                  <a:pt x="242553" y="160734"/>
                </a:lnTo>
                <a:lnTo>
                  <a:pt x="242553" y="152362"/>
                </a:lnTo>
                <a:lnTo>
                  <a:pt x="250980" y="152362"/>
                </a:lnTo>
                <a:lnTo>
                  <a:pt x="250980" y="160734"/>
                </a:lnTo>
                <a:lnTo>
                  <a:pt x="251203" y="160734"/>
                </a:lnTo>
                <a:lnTo>
                  <a:pt x="251203" y="152362"/>
                </a:lnTo>
                <a:lnTo>
                  <a:pt x="259686" y="152362"/>
                </a:lnTo>
                <a:lnTo>
                  <a:pt x="259686" y="160734"/>
                </a:lnTo>
                <a:lnTo>
                  <a:pt x="259910" y="160734"/>
                </a:lnTo>
                <a:lnTo>
                  <a:pt x="259910" y="152362"/>
                </a:lnTo>
                <a:lnTo>
                  <a:pt x="268337" y="152362"/>
                </a:lnTo>
                <a:lnTo>
                  <a:pt x="268337" y="160734"/>
                </a:lnTo>
                <a:lnTo>
                  <a:pt x="268560" y="160734"/>
                </a:lnTo>
                <a:lnTo>
                  <a:pt x="268560" y="152362"/>
                </a:lnTo>
                <a:lnTo>
                  <a:pt x="276988" y="152362"/>
                </a:lnTo>
                <a:lnTo>
                  <a:pt x="276988" y="160734"/>
                </a:lnTo>
                <a:lnTo>
                  <a:pt x="277211" y="160734"/>
                </a:lnTo>
                <a:lnTo>
                  <a:pt x="277211" y="152362"/>
                </a:lnTo>
                <a:lnTo>
                  <a:pt x="285750" y="152362"/>
                </a:lnTo>
                <a:lnTo>
                  <a:pt x="285750" y="152139"/>
                </a:lnTo>
                <a:lnTo>
                  <a:pt x="277211" y="152139"/>
                </a:lnTo>
                <a:lnTo>
                  <a:pt x="277211" y="143935"/>
                </a:lnTo>
                <a:lnTo>
                  <a:pt x="285750" y="143935"/>
                </a:lnTo>
                <a:lnTo>
                  <a:pt x="285750" y="143712"/>
                </a:lnTo>
                <a:lnTo>
                  <a:pt x="277211" y="143712"/>
                </a:lnTo>
                <a:lnTo>
                  <a:pt x="277211" y="135452"/>
                </a:lnTo>
                <a:lnTo>
                  <a:pt x="285750" y="135452"/>
                </a:lnTo>
                <a:lnTo>
                  <a:pt x="285750" y="135229"/>
                </a:lnTo>
                <a:lnTo>
                  <a:pt x="277211" y="135229"/>
                </a:lnTo>
                <a:lnTo>
                  <a:pt x="277211" y="127025"/>
                </a:lnTo>
                <a:lnTo>
                  <a:pt x="285750" y="127025"/>
                </a:lnTo>
                <a:lnTo>
                  <a:pt x="285750" y="126801"/>
                </a:lnTo>
                <a:lnTo>
                  <a:pt x="277211" y="126801"/>
                </a:lnTo>
                <a:lnTo>
                  <a:pt x="277211" y="118541"/>
                </a:lnTo>
                <a:lnTo>
                  <a:pt x="285750" y="118541"/>
                </a:lnTo>
                <a:lnTo>
                  <a:pt x="285750" y="118318"/>
                </a:lnTo>
                <a:lnTo>
                  <a:pt x="277211" y="118318"/>
                </a:lnTo>
                <a:lnTo>
                  <a:pt x="277211" y="110114"/>
                </a:lnTo>
                <a:lnTo>
                  <a:pt x="285750" y="110114"/>
                </a:lnTo>
                <a:lnTo>
                  <a:pt x="285750" y="109891"/>
                </a:lnTo>
                <a:lnTo>
                  <a:pt x="277211" y="109891"/>
                </a:lnTo>
                <a:lnTo>
                  <a:pt x="277211" y="101631"/>
                </a:lnTo>
                <a:lnTo>
                  <a:pt x="285750" y="101631"/>
                </a:lnTo>
                <a:lnTo>
                  <a:pt x="285750" y="101408"/>
                </a:lnTo>
                <a:lnTo>
                  <a:pt x="277211" y="101408"/>
                </a:lnTo>
                <a:lnTo>
                  <a:pt x="277211" y="93148"/>
                </a:lnTo>
                <a:lnTo>
                  <a:pt x="285750" y="93148"/>
                </a:lnTo>
                <a:lnTo>
                  <a:pt x="285750" y="92924"/>
                </a:lnTo>
                <a:lnTo>
                  <a:pt x="277211" y="92924"/>
                </a:lnTo>
                <a:lnTo>
                  <a:pt x="277211" y="84720"/>
                </a:lnTo>
                <a:lnTo>
                  <a:pt x="285750" y="84720"/>
                </a:lnTo>
                <a:lnTo>
                  <a:pt x="285750" y="84497"/>
                </a:lnTo>
                <a:lnTo>
                  <a:pt x="277211" y="84497"/>
                </a:lnTo>
                <a:lnTo>
                  <a:pt x="277211" y="76237"/>
                </a:lnTo>
                <a:lnTo>
                  <a:pt x="285750" y="76237"/>
                </a:lnTo>
                <a:lnTo>
                  <a:pt x="285750" y="76014"/>
                </a:lnTo>
                <a:lnTo>
                  <a:pt x="277211" y="76014"/>
                </a:lnTo>
                <a:lnTo>
                  <a:pt x="277211" y="67810"/>
                </a:lnTo>
                <a:lnTo>
                  <a:pt x="285750" y="67810"/>
                </a:lnTo>
                <a:lnTo>
                  <a:pt x="285750" y="67586"/>
                </a:lnTo>
                <a:lnTo>
                  <a:pt x="277211" y="67586"/>
                </a:lnTo>
                <a:lnTo>
                  <a:pt x="277211" y="59326"/>
                </a:lnTo>
                <a:lnTo>
                  <a:pt x="285750" y="59326"/>
                </a:lnTo>
                <a:lnTo>
                  <a:pt x="285750" y="59103"/>
                </a:lnTo>
                <a:lnTo>
                  <a:pt x="277211" y="59103"/>
                </a:lnTo>
                <a:lnTo>
                  <a:pt x="277211" y="50843"/>
                </a:lnTo>
                <a:lnTo>
                  <a:pt x="285750" y="50843"/>
                </a:lnTo>
                <a:lnTo>
                  <a:pt x="285750" y="50620"/>
                </a:lnTo>
                <a:lnTo>
                  <a:pt x="277211" y="50620"/>
                </a:lnTo>
                <a:lnTo>
                  <a:pt x="277211" y="42416"/>
                </a:lnTo>
                <a:lnTo>
                  <a:pt x="285750" y="42416"/>
                </a:lnTo>
                <a:lnTo>
                  <a:pt x="285750" y="42193"/>
                </a:lnTo>
                <a:lnTo>
                  <a:pt x="277211" y="42193"/>
                </a:lnTo>
                <a:lnTo>
                  <a:pt x="277211" y="33933"/>
                </a:lnTo>
                <a:lnTo>
                  <a:pt x="285750" y="33933"/>
                </a:lnTo>
                <a:lnTo>
                  <a:pt x="285750" y="33709"/>
                </a:lnTo>
                <a:lnTo>
                  <a:pt x="277211" y="33709"/>
                </a:lnTo>
                <a:lnTo>
                  <a:pt x="277211" y="25505"/>
                </a:lnTo>
                <a:lnTo>
                  <a:pt x="285750" y="25505"/>
                </a:lnTo>
                <a:lnTo>
                  <a:pt x="285750" y="25282"/>
                </a:lnTo>
                <a:lnTo>
                  <a:pt x="277211" y="25282"/>
                </a:lnTo>
                <a:lnTo>
                  <a:pt x="277211" y="17022"/>
                </a:lnTo>
                <a:lnTo>
                  <a:pt x="285750" y="17022"/>
                </a:lnTo>
                <a:lnTo>
                  <a:pt x="285750" y="16799"/>
                </a:lnTo>
                <a:lnTo>
                  <a:pt x="277211" y="16799"/>
                </a:lnTo>
                <a:lnTo>
                  <a:pt x="277211" y="8595"/>
                </a:lnTo>
                <a:lnTo>
                  <a:pt x="285750" y="8595"/>
                </a:lnTo>
                <a:lnTo>
                  <a:pt x="285750" y="8372"/>
                </a:lnTo>
                <a:lnTo>
                  <a:pt x="277211" y="8372"/>
                </a:lnTo>
                <a:lnTo>
                  <a:pt x="277211" y="0"/>
                </a:lnTo>
                <a:lnTo>
                  <a:pt x="276988" y="0"/>
                </a:lnTo>
                <a:lnTo>
                  <a:pt x="276988" y="8372"/>
                </a:lnTo>
                <a:lnTo>
                  <a:pt x="268560" y="8372"/>
                </a:lnTo>
                <a:lnTo>
                  <a:pt x="268560" y="0"/>
                </a:lnTo>
                <a:lnTo>
                  <a:pt x="268337" y="0"/>
                </a:lnTo>
                <a:lnTo>
                  <a:pt x="268337" y="8372"/>
                </a:lnTo>
                <a:lnTo>
                  <a:pt x="259910" y="8372"/>
                </a:lnTo>
                <a:lnTo>
                  <a:pt x="259910" y="0"/>
                </a:lnTo>
                <a:lnTo>
                  <a:pt x="259686" y="0"/>
                </a:lnTo>
                <a:lnTo>
                  <a:pt x="259686" y="8372"/>
                </a:lnTo>
                <a:lnTo>
                  <a:pt x="251203" y="8372"/>
                </a:lnTo>
                <a:lnTo>
                  <a:pt x="251203" y="0"/>
                </a:lnTo>
                <a:lnTo>
                  <a:pt x="250980" y="0"/>
                </a:lnTo>
                <a:lnTo>
                  <a:pt x="250980" y="8372"/>
                </a:lnTo>
                <a:lnTo>
                  <a:pt x="242553" y="8372"/>
                </a:lnTo>
                <a:lnTo>
                  <a:pt x="242553" y="0"/>
                </a:lnTo>
                <a:lnTo>
                  <a:pt x="242329" y="0"/>
                </a:lnTo>
                <a:lnTo>
                  <a:pt x="242329" y="8372"/>
                </a:lnTo>
                <a:lnTo>
                  <a:pt x="233902" y="8372"/>
                </a:lnTo>
                <a:lnTo>
                  <a:pt x="233902" y="0"/>
                </a:lnTo>
                <a:lnTo>
                  <a:pt x="233679" y="0"/>
                </a:lnTo>
                <a:lnTo>
                  <a:pt x="233679" y="8372"/>
                </a:lnTo>
                <a:lnTo>
                  <a:pt x="225251" y="8372"/>
                </a:lnTo>
                <a:lnTo>
                  <a:pt x="225251" y="0"/>
                </a:lnTo>
                <a:lnTo>
                  <a:pt x="225028" y="0"/>
                </a:lnTo>
                <a:lnTo>
                  <a:pt x="225028" y="8372"/>
                </a:lnTo>
                <a:lnTo>
                  <a:pt x="216601" y="8372"/>
                </a:lnTo>
                <a:lnTo>
                  <a:pt x="216601" y="0"/>
                </a:lnTo>
                <a:lnTo>
                  <a:pt x="216377" y="0"/>
                </a:lnTo>
                <a:lnTo>
                  <a:pt x="216377" y="8372"/>
                </a:lnTo>
                <a:lnTo>
                  <a:pt x="207950" y="8372"/>
                </a:lnTo>
                <a:lnTo>
                  <a:pt x="207950" y="0"/>
                </a:lnTo>
                <a:lnTo>
                  <a:pt x="207727" y="0"/>
                </a:lnTo>
                <a:lnTo>
                  <a:pt x="207727" y="8372"/>
                </a:lnTo>
                <a:lnTo>
                  <a:pt x="199244" y="8372"/>
                </a:lnTo>
                <a:lnTo>
                  <a:pt x="199244" y="0"/>
                </a:lnTo>
                <a:lnTo>
                  <a:pt x="199020" y="0"/>
                </a:lnTo>
                <a:lnTo>
                  <a:pt x="199020" y="8372"/>
                </a:lnTo>
                <a:lnTo>
                  <a:pt x="190593" y="8372"/>
                </a:lnTo>
                <a:lnTo>
                  <a:pt x="190593" y="0"/>
                </a:lnTo>
                <a:lnTo>
                  <a:pt x="190370" y="0"/>
                </a:lnTo>
                <a:lnTo>
                  <a:pt x="190370" y="8372"/>
                </a:lnTo>
                <a:lnTo>
                  <a:pt x="181942" y="8372"/>
                </a:lnTo>
                <a:lnTo>
                  <a:pt x="181942" y="0"/>
                </a:lnTo>
                <a:lnTo>
                  <a:pt x="181719" y="0"/>
                </a:lnTo>
                <a:lnTo>
                  <a:pt x="181719" y="8372"/>
                </a:lnTo>
                <a:lnTo>
                  <a:pt x="173292" y="8372"/>
                </a:lnTo>
                <a:lnTo>
                  <a:pt x="173292" y="0"/>
                </a:lnTo>
                <a:lnTo>
                  <a:pt x="173069" y="0"/>
                </a:lnTo>
                <a:lnTo>
                  <a:pt x="173069" y="8372"/>
                </a:lnTo>
                <a:lnTo>
                  <a:pt x="164641" y="8372"/>
                </a:lnTo>
                <a:lnTo>
                  <a:pt x="164641" y="0"/>
                </a:lnTo>
                <a:lnTo>
                  <a:pt x="164418" y="0"/>
                </a:lnTo>
                <a:lnTo>
                  <a:pt x="164418" y="8372"/>
                </a:lnTo>
                <a:lnTo>
                  <a:pt x="155990" y="8372"/>
                </a:lnTo>
                <a:lnTo>
                  <a:pt x="155990" y="0"/>
                </a:lnTo>
                <a:lnTo>
                  <a:pt x="155767" y="0"/>
                </a:lnTo>
                <a:lnTo>
                  <a:pt x="155767" y="8372"/>
                </a:lnTo>
                <a:lnTo>
                  <a:pt x="147340" y="8372"/>
                </a:lnTo>
                <a:lnTo>
                  <a:pt x="147340" y="0"/>
                </a:lnTo>
                <a:lnTo>
                  <a:pt x="147117" y="0"/>
                </a:lnTo>
                <a:lnTo>
                  <a:pt x="147117" y="8372"/>
                </a:lnTo>
                <a:lnTo>
                  <a:pt x="138633" y="8372"/>
                </a:lnTo>
                <a:lnTo>
                  <a:pt x="138633" y="0"/>
                </a:lnTo>
                <a:lnTo>
                  <a:pt x="138410" y="0"/>
                </a:lnTo>
                <a:lnTo>
                  <a:pt x="138410" y="8372"/>
                </a:lnTo>
                <a:lnTo>
                  <a:pt x="129983" y="8372"/>
                </a:lnTo>
                <a:lnTo>
                  <a:pt x="129983" y="0"/>
                </a:lnTo>
                <a:lnTo>
                  <a:pt x="129760" y="0"/>
                </a:lnTo>
                <a:lnTo>
                  <a:pt x="129760" y="8372"/>
                </a:lnTo>
                <a:lnTo>
                  <a:pt x="121332" y="8372"/>
                </a:lnTo>
                <a:lnTo>
                  <a:pt x="121332" y="0"/>
                </a:lnTo>
                <a:lnTo>
                  <a:pt x="121109" y="0"/>
                </a:lnTo>
                <a:lnTo>
                  <a:pt x="121109" y="8372"/>
                </a:lnTo>
                <a:lnTo>
                  <a:pt x="112681" y="8372"/>
                </a:lnTo>
                <a:lnTo>
                  <a:pt x="112681" y="0"/>
                </a:lnTo>
                <a:lnTo>
                  <a:pt x="112458" y="0"/>
                </a:lnTo>
                <a:lnTo>
                  <a:pt x="112458" y="8372"/>
                </a:lnTo>
                <a:lnTo>
                  <a:pt x="104031" y="8372"/>
                </a:lnTo>
                <a:lnTo>
                  <a:pt x="104031" y="0"/>
                </a:lnTo>
                <a:lnTo>
                  <a:pt x="103808" y="0"/>
                </a:lnTo>
                <a:lnTo>
                  <a:pt x="103808" y="8372"/>
                </a:lnTo>
                <a:lnTo>
                  <a:pt x="95380" y="8372"/>
                </a:lnTo>
                <a:lnTo>
                  <a:pt x="95380" y="0"/>
                </a:lnTo>
                <a:lnTo>
                  <a:pt x="95157" y="0"/>
                </a:lnTo>
                <a:lnTo>
                  <a:pt x="95157" y="8372"/>
                </a:lnTo>
                <a:lnTo>
                  <a:pt x="86730" y="8372"/>
                </a:lnTo>
                <a:lnTo>
                  <a:pt x="86730" y="0"/>
                </a:lnTo>
                <a:lnTo>
                  <a:pt x="86506" y="0"/>
                </a:lnTo>
                <a:lnTo>
                  <a:pt x="86506" y="8372"/>
                </a:lnTo>
                <a:lnTo>
                  <a:pt x="78023" y="8372"/>
                </a:lnTo>
                <a:lnTo>
                  <a:pt x="78023" y="0"/>
                </a:lnTo>
                <a:lnTo>
                  <a:pt x="77800" y="0"/>
                </a:lnTo>
                <a:lnTo>
                  <a:pt x="77800" y="8372"/>
                </a:lnTo>
                <a:lnTo>
                  <a:pt x="69373" y="8372"/>
                </a:lnTo>
                <a:lnTo>
                  <a:pt x="69373" y="0"/>
                </a:lnTo>
                <a:lnTo>
                  <a:pt x="69149" y="0"/>
                </a:lnTo>
                <a:lnTo>
                  <a:pt x="69149" y="8372"/>
                </a:lnTo>
                <a:lnTo>
                  <a:pt x="60722" y="8372"/>
                </a:lnTo>
                <a:lnTo>
                  <a:pt x="60722" y="0"/>
                </a:lnTo>
                <a:lnTo>
                  <a:pt x="60499" y="0"/>
                </a:lnTo>
                <a:lnTo>
                  <a:pt x="60499" y="8372"/>
                </a:lnTo>
                <a:lnTo>
                  <a:pt x="52071" y="8372"/>
                </a:lnTo>
                <a:lnTo>
                  <a:pt x="52071" y="0"/>
                </a:lnTo>
                <a:lnTo>
                  <a:pt x="51848" y="0"/>
                </a:lnTo>
                <a:lnTo>
                  <a:pt x="51848" y="8372"/>
                </a:lnTo>
                <a:lnTo>
                  <a:pt x="43421" y="8372"/>
                </a:lnTo>
                <a:lnTo>
                  <a:pt x="43421" y="0"/>
                </a:lnTo>
                <a:lnTo>
                  <a:pt x="43197" y="0"/>
                </a:lnTo>
                <a:lnTo>
                  <a:pt x="43197" y="8372"/>
                </a:lnTo>
                <a:lnTo>
                  <a:pt x="34770" y="8372"/>
                </a:lnTo>
                <a:lnTo>
                  <a:pt x="34770" y="0"/>
                </a:lnTo>
                <a:lnTo>
                  <a:pt x="34547" y="0"/>
                </a:lnTo>
                <a:lnTo>
                  <a:pt x="34547" y="8372"/>
                </a:lnTo>
                <a:lnTo>
                  <a:pt x="26064" y="8372"/>
                </a:lnTo>
                <a:lnTo>
                  <a:pt x="26064" y="0"/>
                </a:lnTo>
                <a:lnTo>
                  <a:pt x="25840" y="0"/>
                </a:lnTo>
                <a:lnTo>
                  <a:pt x="25840" y="8372"/>
                </a:lnTo>
                <a:lnTo>
                  <a:pt x="17413" y="8372"/>
                </a:lnTo>
                <a:lnTo>
                  <a:pt x="17413" y="0"/>
                </a:lnTo>
                <a:lnTo>
                  <a:pt x="17190" y="0"/>
                </a:lnTo>
                <a:lnTo>
                  <a:pt x="17190" y="8372"/>
                </a:lnTo>
                <a:lnTo>
                  <a:pt x="8762" y="8372"/>
                </a:lnTo>
                <a:lnTo>
                  <a:pt x="8762" y="0"/>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 name="Shape 7"/>
          <p:cNvSpPr txBox="1">
            <a:spLocks noGrp="1"/>
          </p:cNvSpPr>
          <p:nvPr>
            <p:ph type="title"/>
          </p:nvPr>
        </p:nvSpPr>
        <p:spPr>
          <a:xfrm>
            <a:off x="739675" y="401250"/>
            <a:ext cx="7686000" cy="857400"/>
          </a:xfrm>
          <a:prstGeom prst="rect">
            <a:avLst/>
          </a:prstGeom>
          <a:noFill/>
          <a:ln>
            <a:noFill/>
          </a:ln>
        </p:spPr>
        <p:txBody>
          <a:bodyPr spcFirstLastPara="1" wrap="square" lIns="91425" tIns="91425" rIns="91425" bIns="91425" anchor="b" anchorCtr="0"/>
          <a:lstStyle>
            <a:lvl1pPr lvl="0">
              <a:spcBef>
                <a:spcPts val="0"/>
              </a:spcBef>
              <a:spcAft>
                <a:spcPts val="0"/>
              </a:spcAft>
              <a:buClr>
                <a:srgbClr val="FFFFFF"/>
              </a:buClr>
              <a:buSzPts val="3000"/>
              <a:buFont typeface="Titillium Web ExtraLight"/>
              <a:buNone/>
              <a:defRPr sz="3000">
                <a:solidFill>
                  <a:srgbClr val="FFFFFF"/>
                </a:solidFill>
                <a:latin typeface="Titillium Web ExtraLight"/>
                <a:ea typeface="Titillium Web ExtraLight"/>
                <a:cs typeface="Titillium Web ExtraLight"/>
                <a:sym typeface="Titillium Web ExtraLight"/>
              </a:defRPr>
            </a:lvl1pPr>
            <a:lvl2pPr lvl="1">
              <a:spcBef>
                <a:spcPts val="0"/>
              </a:spcBef>
              <a:spcAft>
                <a:spcPts val="0"/>
              </a:spcAft>
              <a:buClr>
                <a:srgbClr val="FFFFFF"/>
              </a:buClr>
              <a:buSzPts val="3000"/>
              <a:buFont typeface="Titillium Web ExtraLight"/>
              <a:buNone/>
              <a:defRPr sz="3000">
                <a:solidFill>
                  <a:srgbClr val="FFFFFF"/>
                </a:solidFill>
                <a:latin typeface="Titillium Web ExtraLight"/>
                <a:ea typeface="Titillium Web ExtraLight"/>
                <a:cs typeface="Titillium Web ExtraLight"/>
                <a:sym typeface="Titillium Web ExtraLight"/>
              </a:defRPr>
            </a:lvl2pPr>
            <a:lvl3pPr lvl="2">
              <a:spcBef>
                <a:spcPts val="0"/>
              </a:spcBef>
              <a:spcAft>
                <a:spcPts val="0"/>
              </a:spcAft>
              <a:buClr>
                <a:srgbClr val="FFFFFF"/>
              </a:buClr>
              <a:buSzPts val="3000"/>
              <a:buFont typeface="Titillium Web ExtraLight"/>
              <a:buNone/>
              <a:defRPr sz="3000">
                <a:solidFill>
                  <a:srgbClr val="FFFFFF"/>
                </a:solidFill>
                <a:latin typeface="Titillium Web ExtraLight"/>
                <a:ea typeface="Titillium Web ExtraLight"/>
                <a:cs typeface="Titillium Web ExtraLight"/>
                <a:sym typeface="Titillium Web ExtraLight"/>
              </a:defRPr>
            </a:lvl3pPr>
            <a:lvl4pPr lvl="3">
              <a:spcBef>
                <a:spcPts val="0"/>
              </a:spcBef>
              <a:spcAft>
                <a:spcPts val="0"/>
              </a:spcAft>
              <a:buClr>
                <a:srgbClr val="FFFFFF"/>
              </a:buClr>
              <a:buSzPts val="3000"/>
              <a:buFont typeface="Titillium Web ExtraLight"/>
              <a:buNone/>
              <a:defRPr sz="3000">
                <a:solidFill>
                  <a:srgbClr val="FFFFFF"/>
                </a:solidFill>
                <a:latin typeface="Titillium Web ExtraLight"/>
                <a:ea typeface="Titillium Web ExtraLight"/>
                <a:cs typeface="Titillium Web ExtraLight"/>
                <a:sym typeface="Titillium Web ExtraLight"/>
              </a:defRPr>
            </a:lvl4pPr>
            <a:lvl5pPr lvl="4">
              <a:spcBef>
                <a:spcPts val="0"/>
              </a:spcBef>
              <a:spcAft>
                <a:spcPts val="0"/>
              </a:spcAft>
              <a:buClr>
                <a:srgbClr val="FFFFFF"/>
              </a:buClr>
              <a:buSzPts val="3000"/>
              <a:buFont typeface="Titillium Web ExtraLight"/>
              <a:buNone/>
              <a:defRPr sz="3000">
                <a:solidFill>
                  <a:srgbClr val="FFFFFF"/>
                </a:solidFill>
                <a:latin typeface="Titillium Web ExtraLight"/>
                <a:ea typeface="Titillium Web ExtraLight"/>
                <a:cs typeface="Titillium Web ExtraLight"/>
                <a:sym typeface="Titillium Web ExtraLight"/>
              </a:defRPr>
            </a:lvl5pPr>
            <a:lvl6pPr lvl="5">
              <a:spcBef>
                <a:spcPts val="0"/>
              </a:spcBef>
              <a:spcAft>
                <a:spcPts val="0"/>
              </a:spcAft>
              <a:buClr>
                <a:srgbClr val="FFFFFF"/>
              </a:buClr>
              <a:buSzPts val="3000"/>
              <a:buFont typeface="Titillium Web ExtraLight"/>
              <a:buNone/>
              <a:defRPr sz="3000">
                <a:solidFill>
                  <a:srgbClr val="FFFFFF"/>
                </a:solidFill>
                <a:latin typeface="Titillium Web ExtraLight"/>
                <a:ea typeface="Titillium Web ExtraLight"/>
                <a:cs typeface="Titillium Web ExtraLight"/>
                <a:sym typeface="Titillium Web ExtraLight"/>
              </a:defRPr>
            </a:lvl6pPr>
            <a:lvl7pPr lvl="6">
              <a:spcBef>
                <a:spcPts val="0"/>
              </a:spcBef>
              <a:spcAft>
                <a:spcPts val="0"/>
              </a:spcAft>
              <a:buClr>
                <a:srgbClr val="FFFFFF"/>
              </a:buClr>
              <a:buSzPts val="3000"/>
              <a:buFont typeface="Titillium Web ExtraLight"/>
              <a:buNone/>
              <a:defRPr sz="3000">
                <a:solidFill>
                  <a:srgbClr val="FFFFFF"/>
                </a:solidFill>
                <a:latin typeface="Titillium Web ExtraLight"/>
                <a:ea typeface="Titillium Web ExtraLight"/>
                <a:cs typeface="Titillium Web ExtraLight"/>
                <a:sym typeface="Titillium Web ExtraLight"/>
              </a:defRPr>
            </a:lvl7pPr>
            <a:lvl8pPr lvl="7">
              <a:spcBef>
                <a:spcPts val="0"/>
              </a:spcBef>
              <a:spcAft>
                <a:spcPts val="0"/>
              </a:spcAft>
              <a:buClr>
                <a:srgbClr val="FFFFFF"/>
              </a:buClr>
              <a:buSzPts val="3000"/>
              <a:buFont typeface="Titillium Web ExtraLight"/>
              <a:buNone/>
              <a:defRPr sz="3000">
                <a:solidFill>
                  <a:srgbClr val="FFFFFF"/>
                </a:solidFill>
                <a:latin typeface="Titillium Web ExtraLight"/>
                <a:ea typeface="Titillium Web ExtraLight"/>
                <a:cs typeface="Titillium Web ExtraLight"/>
                <a:sym typeface="Titillium Web ExtraLight"/>
              </a:defRPr>
            </a:lvl8pPr>
            <a:lvl9pPr lvl="8">
              <a:spcBef>
                <a:spcPts val="0"/>
              </a:spcBef>
              <a:spcAft>
                <a:spcPts val="0"/>
              </a:spcAft>
              <a:buClr>
                <a:srgbClr val="FFFFFF"/>
              </a:buClr>
              <a:buSzPts val="3000"/>
              <a:buFont typeface="Titillium Web ExtraLight"/>
              <a:buNone/>
              <a:defRPr sz="3000">
                <a:solidFill>
                  <a:srgbClr val="FFFFFF"/>
                </a:solidFill>
                <a:latin typeface="Titillium Web ExtraLight"/>
                <a:ea typeface="Titillium Web ExtraLight"/>
                <a:cs typeface="Titillium Web ExtraLight"/>
                <a:sym typeface="Titillium Web ExtraLight"/>
              </a:defRPr>
            </a:lvl9pPr>
          </a:lstStyle>
          <a:p>
            <a:endParaRPr/>
          </a:p>
        </p:txBody>
      </p:sp>
      <p:sp>
        <p:nvSpPr>
          <p:cNvPr id="8" name="Shape 8"/>
          <p:cNvSpPr txBox="1">
            <a:spLocks noGrp="1"/>
          </p:cNvSpPr>
          <p:nvPr>
            <p:ph type="body" idx="1"/>
          </p:nvPr>
        </p:nvSpPr>
        <p:spPr>
          <a:xfrm>
            <a:off x="739680" y="1152528"/>
            <a:ext cx="7686000" cy="3098400"/>
          </a:xfrm>
          <a:prstGeom prst="rect">
            <a:avLst/>
          </a:prstGeom>
          <a:noFill/>
          <a:ln>
            <a:noFill/>
          </a:ln>
        </p:spPr>
        <p:txBody>
          <a:bodyPr spcFirstLastPara="1" wrap="square" lIns="91425" tIns="91425" rIns="91425" bIns="91425" anchor="t" anchorCtr="0"/>
          <a:lstStyle>
            <a:lvl1pPr marL="457200" lvl="0" indent="-381000">
              <a:spcBef>
                <a:spcPts val="600"/>
              </a:spcBef>
              <a:spcAft>
                <a:spcPts val="0"/>
              </a:spcAft>
              <a:buClr>
                <a:srgbClr val="6E86B6"/>
              </a:buClr>
              <a:buSzPts val="2400"/>
              <a:buFont typeface="Titillium Web"/>
              <a:buChar char="▫"/>
              <a:defRPr sz="2400">
                <a:solidFill>
                  <a:srgbClr val="FFFFFF"/>
                </a:solidFill>
                <a:latin typeface="Titillium Web"/>
                <a:ea typeface="Titillium Web"/>
                <a:cs typeface="Titillium Web"/>
                <a:sym typeface="Titillium Web"/>
              </a:defRPr>
            </a:lvl1pPr>
            <a:lvl2pPr marL="914400" lvl="1" indent="-381000">
              <a:spcBef>
                <a:spcPts val="0"/>
              </a:spcBef>
              <a:spcAft>
                <a:spcPts val="0"/>
              </a:spcAft>
              <a:buClr>
                <a:srgbClr val="6E86B6"/>
              </a:buClr>
              <a:buSzPts val="2400"/>
              <a:buFont typeface="Titillium Web"/>
              <a:buChar char="-"/>
              <a:defRPr sz="2400">
                <a:solidFill>
                  <a:srgbClr val="FFFFFF"/>
                </a:solidFill>
                <a:latin typeface="Titillium Web"/>
                <a:ea typeface="Titillium Web"/>
                <a:cs typeface="Titillium Web"/>
                <a:sym typeface="Titillium Web"/>
              </a:defRPr>
            </a:lvl2pPr>
            <a:lvl3pPr marL="1371600" lvl="2" indent="-381000">
              <a:spcBef>
                <a:spcPts val="0"/>
              </a:spcBef>
              <a:spcAft>
                <a:spcPts val="0"/>
              </a:spcAft>
              <a:buClr>
                <a:srgbClr val="6E86B6"/>
              </a:buClr>
              <a:buSzPts val="2400"/>
              <a:buFont typeface="Titillium Web"/>
              <a:buChar char="-"/>
              <a:defRPr sz="2400">
                <a:solidFill>
                  <a:srgbClr val="FFFFFF"/>
                </a:solidFill>
                <a:latin typeface="Titillium Web"/>
                <a:ea typeface="Titillium Web"/>
                <a:cs typeface="Titillium Web"/>
                <a:sym typeface="Titillium Web"/>
              </a:defRPr>
            </a:lvl3pPr>
            <a:lvl4pPr marL="1828800" lvl="3" indent="-381000">
              <a:spcBef>
                <a:spcPts val="0"/>
              </a:spcBef>
              <a:spcAft>
                <a:spcPts val="0"/>
              </a:spcAft>
              <a:buClr>
                <a:srgbClr val="6E86B6"/>
              </a:buClr>
              <a:buSzPts val="2400"/>
              <a:buFont typeface="Titillium Web"/>
              <a:buChar char="-"/>
              <a:defRPr sz="2400">
                <a:solidFill>
                  <a:srgbClr val="FFFFFF"/>
                </a:solidFill>
                <a:latin typeface="Titillium Web"/>
                <a:ea typeface="Titillium Web"/>
                <a:cs typeface="Titillium Web"/>
                <a:sym typeface="Titillium Web"/>
              </a:defRPr>
            </a:lvl4pPr>
            <a:lvl5pPr marL="2286000" lvl="4" indent="-381000">
              <a:spcBef>
                <a:spcPts val="0"/>
              </a:spcBef>
              <a:spcAft>
                <a:spcPts val="0"/>
              </a:spcAft>
              <a:buClr>
                <a:srgbClr val="6E86B6"/>
              </a:buClr>
              <a:buSzPts val="2400"/>
              <a:buFont typeface="Titillium Web"/>
              <a:buChar char="-"/>
              <a:defRPr sz="2400">
                <a:solidFill>
                  <a:srgbClr val="FFFFFF"/>
                </a:solidFill>
                <a:latin typeface="Titillium Web"/>
                <a:ea typeface="Titillium Web"/>
                <a:cs typeface="Titillium Web"/>
                <a:sym typeface="Titillium Web"/>
              </a:defRPr>
            </a:lvl5pPr>
            <a:lvl6pPr marL="2743200" lvl="5" indent="-381000">
              <a:spcBef>
                <a:spcPts val="0"/>
              </a:spcBef>
              <a:spcAft>
                <a:spcPts val="0"/>
              </a:spcAft>
              <a:buClr>
                <a:srgbClr val="6E86B6"/>
              </a:buClr>
              <a:buSzPts val="2400"/>
              <a:buFont typeface="Titillium Web"/>
              <a:buChar char="-"/>
              <a:defRPr sz="2400">
                <a:solidFill>
                  <a:srgbClr val="FFFFFF"/>
                </a:solidFill>
                <a:latin typeface="Titillium Web"/>
                <a:ea typeface="Titillium Web"/>
                <a:cs typeface="Titillium Web"/>
                <a:sym typeface="Titillium Web"/>
              </a:defRPr>
            </a:lvl6pPr>
            <a:lvl7pPr marL="3200400" lvl="6" indent="-381000">
              <a:spcBef>
                <a:spcPts val="0"/>
              </a:spcBef>
              <a:spcAft>
                <a:spcPts val="0"/>
              </a:spcAft>
              <a:buClr>
                <a:srgbClr val="6E86B6"/>
              </a:buClr>
              <a:buSzPts val="2400"/>
              <a:buFont typeface="Titillium Web"/>
              <a:buChar char="●"/>
              <a:defRPr sz="2400">
                <a:solidFill>
                  <a:srgbClr val="FFFFFF"/>
                </a:solidFill>
                <a:latin typeface="Titillium Web"/>
                <a:ea typeface="Titillium Web"/>
                <a:cs typeface="Titillium Web"/>
                <a:sym typeface="Titillium Web"/>
              </a:defRPr>
            </a:lvl7pPr>
            <a:lvl8pPr marL="3657600" lvl="7" indent="-381000">
              <a:spcBef>
                <a:spcPts val="0"/>
              </a:spcBef>
              <a:spcAft>
                <a:spcPts val="0"/>
              </a:spcAft>
              <a:buClr>
                <a:srgbClr val="6E86B6"/>
              </a:buClr>
              <a:buSzPts val="2400"/>
              <a:buFont typeface="Titillium Web"/>
              <a:buChar char="○"/>
              <a:defRPr sz="2400">
                <a:solidFill>
                  <a:srgbClr val="FFFFFF"/>
                </a:solidFill>
                <a:latin typeface="Titillium Web"/>
                <a:ea typeface="Titillium Web"/>
                <a:cs typeface="Titillium Web"/>
                <a:sym typeface="Titillium Web"/>
              </a:defRPr>
            </a:lvl8pPr>
            <a:lvl9pPr marL="4114800" lvl="8" indent="-381000">
              <a:spcBef>
                <a:spcPts val="0"/>
              </a:spcBef>
              <a:spcAft>
                <a:spcPts val="0"/>
              </a:spcAft>
              <a:buClr>
                <a:srgbClr val="6E86B6"/>
              </a:buClr>
              <a:buSzPts val="2400"/>
              <a:buFont typeface="Titillium Web"/>
              <a:buChar char="■"/>
              <a:defRPr sz="2400">
                <a:solidFill>
                  <a:srgbClr val="FFFFFF"/>
                </a:solidFill>
                <a:latin typeface="Titillium Web"/>
                <a:ea typeface="Titillium Web"/>
                <a:cs typeface="Titillium Web"/>
                <a:sym typeface="Titillium Web"/>
              </a:defRPr>
            </a:lvl9pPr>
          </a:lstStyle>
          <a:p>
            <a:endParaRPr/>
          </a:p>
        </p:txBody>
      </p:sp>
      <p:sp>
        <p:nvSpPr>
          <p:cNvPr id="9" name="Shape 9"/>
          <p:cNvSpPr txBox="1">
            <a:spLocks noGrp="1"/>
          </p:cNvSpPr>
          <p:nvPr>
            <p:ph type="sldNum" idx="12"/>
          </p:nvPr>
        </p:nvSpPr>
        <p:spPr>
          <a:xfrm>
            <a:off x="8586575" y="-11875"/>
            <a:ext cx="557400" cy="547800"/>
          </a:xfrm>
          <a:prstGeom prst="rect">
            <a:avLst/>
          </a:prstGeom>
          <a:noFill/>
          <a:ln>
            <a:noFill/>
          </a:ln>
        </p:spPr>
        <p:txBody>
          <a:bodyPr spcFirstLastPara="1" wrap="square" lIns="91425" tIns="91425" rIns="91425" bIns="91425" anchor="ctr" anchorCtr="0">
            <a:noAutofit/>
          </a:bodyPr>
          <a:lstStyle>
            <a:lvl1pPr lvl="0" algn="ctr">
              <a:spcBef>
                <a:spcPts val="0"/>
              </a:spcBef>
              <a:buNone/>
              <a:defRPr>
                <a:solidFill>
                  <a:srgbClr val="FFFFFF"/>
                </a:solidFill>
                <a:latin typeface="Titillium Web"/>
                <a:ea typeface="Titillium Web"/>
                <a:cs typeface="Titillium Web"/>
                <a:sym typeface="Titillium Web"/>
              </a:defRPr>
            </a:lvl1pPr>
            <a:lvl2pPr lvl="1" algn="ctr">
              <a:spcBef>
                <a:spcPts val="0"/>
              </a:spcBef>
              <a:buNone/>
              <a:defRPr>
                <a:solidFill>
                  <a:srgbClr val="FFFFFF"/>
                </a:solidFill>
                <a:latin typeface="Titillium Web"/>
                <a:ea typeface="Titillium Web"/>
                <a:cs typeface="Titillium Web"/>
                <a:sym typeface="Titillium Web"/>
              </a:defRPr>
            </a:lvl2pPr>
            <a:lvl3pPr lvl="2" algn="ctr">
              <a:spcBef>
                <a:spcPts val="0"/>
              </a:spcBef>
              <a:buNone/>
              <a:defRPr>
                <a:solidFill>
                  <a:srgbClr val="FFFFFF"/>
                </a:solidFill>
                <a:latin typeface="Titillium Web"/>
                <a:ea typeface="Titillium Web"/>
                <a:cs typeface="Titillium Web"/>
                <a:sym typeface="Titillium Web"/>
              </a:defRPr>
            </a:lvl3pPr>
            <a:lvl4pPr lvl="3" algn="ctr">
              <a:spcBef>
                <a:spcPts val="0"/>
              </a:spcBef>
              <a:buNone/>
              <a:defRPr>
                <a:solidFill>
                  <a:srgbClr val="FFFFFF"/>
                </a:solidFill>
                <a:latin typeface="Titillium Web"/>
                <a:ea typeface="Titillium Web"/>
                <a:cs typeface="Titillium Web"/>
                <a:sym typeface="Titillium Web"/>
              </a:defRPr>
            </a:lvl4pPr>
            <a:lvl5pPr lvl="4" algn="ctr">
              <a:spcBef>
                <a:spcPts val="0"/>
              </a:spcBef>
              <a:buNone/>
              <a:defRPr>
                <a:solidFill>
                  <a:srgbClr val="FFFFFF"/>
                </a:solidFill>
                <a:latin typeface="Titillium Web"/>
                <a:ea typeface="Titillium Web"/>
                <a:cs typeface="Titillium Web"/>
                <a:sym typeface="Titillium Web"/>
              </a:defRPr>
            </a:lvl5pPr>
            <a:lvl6pPr lvl="5" algn="ctr">
              <a:spcBef>
                <a:spcPts val="0"/>
              </a:spcBef>
              <a:buNone/>
              <a:defRPr>
                <a:solidFill>
                  <a:srgbClr val="FFFFFF"/>
                </a:solidFill>
                <a:latin typeface="Titillium Web"/>
                <a:ea typeface="Titillium Web"/>
                <a:cs typeface="Titillium Web"/>
                <a:sym typeface="Titillium Web"/>
              </a:defRPr>
            </a:lvl6pPr>
            <a:lvl7pPr lvl="6" algn="ctr">
              <a:spcBef>
                <a:spcPts val="0"/>
              </a:spcBef>
              <a:buNone/>
              <a:defRPr>
                <a:solidFill>
                  <a:srgbClr val="FFFFFF"/>
                </a:solidFill>
                <a:latin typeface="Titillium Web"/>
                <a:ea typeface="Titillium Web"/>
                <a:cs typeface="Titillium Web"/>
                <a:sym typeface="Titillium Web"/>
              </a:defRPr>
            </a:lvl7pPr>
            <a:lvl8pPr lvl="7" algn="ctr">
              <a:spcBef>
                <a:spcPts val="0"/>
              </a:spcBef>
              <a:buNone/>
              <a:defRPr>
                <a:solidFill>
                  <a:srgbClr val="FFFFFF"/>
                </a:solidFill>
                <a:latin typeface="Titillium Web"/>
                <a:ea typeface="Titillium Web"/>
                <a:cs typeface="Titillium Web"/>
                <a:sym typeface="Titillium Web"/>
              </a:defRPr>
            </a:lvl8pPr>
            <a:lvl9pPr lvl="8" algn="ctr">
              <a:spcBef>
                <a:spcPts val="0"/>
              </a:spcBef>
              <a:buNone/>
              <a:defRPr>
                <a:solidFill>
                  <a:srgbClr val="FFFFFF"/>
                </a:solidFill>
                <a:latin typeface="Titillium Web"/>
                <a:ea typeface="Titillium Web"/>
                <a:cs typeface="Titillium Web"/>
                <a:sym typeface="Titillium Web"/>
              </a:defRPr>
            </a:lvl9pPr>
          </a:lstStyle>
          <a:p>
            <a:pPr marL="0" lvl="0" indent="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3.xml"/><Relationship Id="rId4" Type="http://schemas.openxmlformats.org/officeDocument/2006/relationships/notesSlide" Target="../notesSlides/notesSlide7.xml"/><Relationship Id="rId5" Type="http://schemas.openxmlformats.org/officeDocument/2006/relationships/image" Target="../media/image10.gif"/><Relationship Id="rId6" Type="http://schemas.openxmlformats.org/officeDocument/2006/relationships/image" Target="../media/image11.png"/><Relationship Id="rId7" Type="http://schemas.openxmlformats.org/officeDocument/2006/relationships/image" Target="../media/image12.png"/><Relationship Id="rId1" Type="http://schemas.microsoft.com/office/2007/relationships/media" Target="../media/media5.m4a"/><Relationship Id="rId2" Type="http://schemas.openxmlformats.org/officeDocument/2006/relationships/audio" Target="../media/media5.m4a"/></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3.xml"/><Relationship Id="rId4" Type="http://schemas.openxmlformats.org/officeDocument/2006/relationships/notesSlide" Target="../notesSlides/notesSlide8.xml"/><Relationship Id="rId5" Type="http://schemas.openxmlformats.org/officeDocument/2006/relationships/image" Target="../media/image13.png"/><Relationship Id="rId6" Type="http://schemas.openxmlformats.org/officeDocument/2006/relationships/image" Target="../media/image12.png"/><Relationship Id="rId7" Type="http://schemas.openxmlformats.org/officeDocument/2006/relationships/comments" Target="../comments/comment1.xml"/><Relationship Id="rId1" Type="http://schemas.microsoft.com/office/2007/relationships/media" Target="../media/media6.m4a"/><Relationship Id="rId2" Type="http://schemas.openxmlformats.org/officeDocument/2006/relationships/audio" Target="../media/media6.m4a"/></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9.xml"/><Relationship Id="rId4" Type="http://schemas.openxmlformats.org/officeDocument/2006/relationships/notesSlide" Target="../notesSlides/notesSlide9.xml"/><Relationship Id="rId5" Type="http://schemas.openxmlformats.org/officeDocument/2006/relationships/image" Target="../media/image14.png"/><Relationship Id="rId6" Type="http://schemas.openxmlformats.org/officeDocument/2006/relationships/image" Target="../media/image12.png"/><Relationship Id="rId1" Type="http://schemas.microsoft.com/office/2007/relationships/media" Target="../media/media7.m4a"/><Relationship Id="rId2" Type="http://schemas.openxmlformats.org/officeDocument/2006/relationships/audio" Target="../media/media7.m4a"/></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png"/><Relationship Id="rId1" Type="http://schemas.openxmlformats.org/officeDocument/2006/relationships/slideLayout" Target="../slideLayouts/slideLayout9.xml"/><Relationship Id="rId2"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9.xml"/><Relationship Id="rId4" Type="http://schemas.openxmlformats.org/officeDocument/2006/relationships/notesSlide" Target="../notesSlides/notesSlide5.xml"/><Relationship Id="rId5" Type="http://schemas.openxmlformats.org/officeDocument/2006/relationships/image" Target="../media/image7.png"/><Relationship Id="rId1" Type="http://schemas.openxmlformats.org/officeDocument/2006/relationships/audio" Target="NULL" TargetMode="External"/><Relationship Id="rId2" Type="http://schemas.microsoft.com/office/2007/relationships/media" Target="../media/media1.m4a"/></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9.xml"/><Relationship Id="rId4" Type="http://schemas.openxmlformats.org/officeDocument/2006/relationships/image" Target="../media/image7.png"/><Relationship Id="rId1" Type="http://schemas.openxmlformats.org/officeDocument/2006/relationships/audio" Target="NULL" TargetMode="External"/><Relationship Id="rId2" Type="http://schemas.microsoft.com/office/2007/relationships/media" Target="../media/media2.m4a"/></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9.xml"/><Relationship Id="rId4" Type="http://schemas.openxmlformats.org/officeDocument/2006/relationships/image" Target="../media/image7.png"/><Relationship Id="rId1" Type="http://schemas.openxmlformats.org/officeDocument/2006/relationships/audio" Target="NULL" TargetMode="External"/><Relationship Id="rId2" Type="http://schemas.microsoft.com/office/2007/relationships/media" Target="../media/media3.m4a"/></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9.xml"/><Relationship Id="rId4" Type="http://schemas.openxmlformats.org/officeDocument/2006/relationships/notesSlide" Target="../notesSlides/notesSlide6.xml"/><Relationship Id="rId5" Type="http://schemas.openxmlformats.org/officeDocument/2006/relationships/image" Target="../media/image9.png"/><Relationship Id="rId6" Type="http://schemas.openxmlformats.org/officeDocument/2006/relationships/image" Target="../media/image8.png"/><Relationship Id="rId7" Type="http://schemas.openxmlformats.org/officeDocument/2006/relationships/image" Target="../media/image9.png"/><Relationship Id="rId1" Type="http://schemas.microsoft.com/office/2007/relationships/media" Target="../media/media4.m4a"/><Relationship Id="rId2" Type="http://schemas.openxmlformats.org/officeDocument/2006/relationships/audio" Target="../media/media4.m4a"/></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83"/>
        <p:cNvGrpSpPr/>
        <p:nvPr/>
      </p:nvGrpSpPr>
      <p:grpSpPr>
        <a:xfrm>
          <a:off x="0" y="0"/>
          <a:ext cx="0" cy="0"/>
          <a:chOff x="0" y="0"/>
          <a:chExt cx="0" cy="0"/>
        </a:xfrm>
      </p:grpSpPr>
      <p:sp>
        <p:nvSpPr>
          <p:cNvPr id="784" name="Shape 784"/>
          <p:cNvSpPr txBox="1">
            <a:spLocks noGrp="1"/>
          </p:cNvSpPr>
          <p:nvPr>
            <p:ph type="ctrTitle"/>
          </p:nvPr>
        </p:nvSpPr>
        <p:spPr>
          <a:xfrm>
            <a:off x="0" y="360100"/>
            <a:ext cx="8977500" cy="20817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sz="4800" b="1">
                <a:latin typeface="Titillium Web"/>
                <a:ea typeface="Titillium Web"/>
                <a:cs typeface="Titillium Web"/>
                <a:sym typeface="Titillium Web"/>
              </a:rPr>
              <a:t>Critical Thinking About Evidence:</a:t>
            </a:r>
            <a:endParaRPr sz="4800" b="1">
              <a:latin typeface="Titillium Web"/>
              <a:ea typeface="Titillium Web"/>
              <a:cs typeface="Titillium Web"/>
              <a:sym typeface="Titillium Web"/>
            </a:endParaRPr>
          </a:p>
          <a:p>
            <a:pPr marL="0" lvl="0" indent="0">
              <a:spcBef>
                <a:spcPts val="0"/>
              </a:spcBef>
              <a:spcAft>
                <a:spcPts val="0"/>
              </a:spcAft>
              <a:buNone/>
            </a:pPr>
            <a:r>
              <a:rPr lang="en" sz="3600" b="1">
                <a:latin typeface="Titillium Web"/>
                <a:ea typeface="Titillium Web"/>
                <a:cs typeface="Titillium Web"/>
                <a:sym typeface="Titillium Web"/>
              </a:rPr>
              <a:t>Bayesian Belief Network</a:t>
            </a:r>
            <a:endParaRPr sz="3600" b="1">
              <a:latin typeface="Titillium Web"/>
              <a:ea typeface="Titillium Web"/>
              <a:cs typeface="Titillium Web"/>
              <a:sym typeface="Titillium Web"/>
            </a:endParaRPr>
          </a:p>
        </p:txBody>
      </p:sp>
      <p:sp>
        <p:nvSpPr>
          <p:cNvPr id="785" name="Shape 785"/>
          <p:cNvSpPr txBox="1">
            <a:spLocks noGrp="1"/>
          </p:cNvSpPr>
          <p:nvPr>
            <p:ph type="subTitle" idx="4294967295"/>
          </p:nvPr>
        </p:nvSpPr>
        <p:spPr>
          <a:xfrm>
            <a:off x="0" y="1772650"/>
            <a:ext cx="9144000" cy="792600"/>
          </a:xfrm>
          <a:prstGeom prst="rect">
            <a:avLst/>
          </a:prstGeom>
        </p:spPr>
        <p:txBody>
          <a:bodyPr spcFirstLastPara="1" wrap="square" lIns="91425" tIns="91425" rIns="91425" bIns="91425" anchor="t" anchorCtr="0">
            <a:noAutofit/>
          </a:bodyPr>
          <a:lstStyle/>
          <a:p>
            <a:pPr marL="0" lvl="0" indent="0">
              <a:spcBef>
                <a:spcPts val="600"/>
              </a:spcBef>
              <a:spcAft>
                <a:spcPts val="0"/>
              </a:spcAft>
              <a:buNone/>
            </a:pPr>
            <a:r>
              <a:rPr lang="en" b="1"/>
              <a:t>ENVE</a:t>
            </a:r>
            <a:r>
              <a:rPr lang="en" sz="2400" b="1"/>
              <a:t> 727 - Winter 2018 - Drexel University</a:t>
            </a:r>
            <a:endParaRPr sz="2400" b="1"/>
          </a:p>
        </p:txBody>
      </p:sp>
      <p:sp>
        <p:nvSpPr>
          <p:cNvPr id="786" name="Shape 786"/>
          <p:cNvSpPr txBox="1">
            <a:spLocks noGrp="1"/>
          </p:cNvSpPr>
          <p:nvPr>
            <p:ph type="subTitle" idx="4294967295"/>
          </p:nvPr>
        </p:nvSpPr>
        <p:spPr>
          <a:xfrm>
            <a:off x="749850" y="3418625"/>
            <a:ext cx="8520600" cy="792600"/>
          </a:xfrm>
          <a:prstGeom prst="rect">
            <a:avLst/>
          </a:prstGeom>
        </p:spPr>
        <p:txBody>
          <a:bodyPr spcFirstLastPara="1" wrap="square" lIns="91425" tIns="91425" rIns="91425" bIns="91425" anchor="t" anchorCtr="0">
            <a:noAutofit/>
          </a:bodyPr>
          <a:lstStyle/>
          <a:p>
            <a:pPr marL="0" lvl="0" indent="0">
              <a:spcBef>
                <a:spcPts val="600"/>
              </a:spcBef>
              <a:spcAft>
                <a:spcPts val="0"/>
              </a:spcAft>
              <a:buNone/>
            </a:pPr>
            <a:r>
              <a:rPr lang="en" sz="1800"/>
              <a:t>Tyler Bradley</a:t>
            </a:r>
            <a:endParaRPr sz="1800"/>
          </a:p>
          <a:p>
            <a:pPr marL="0" lvl="0" indent="0">
              <a:spcBef>
                <a:spcPts val="600"/>
              </a:spcBef>
              <a:spcAft>
                <a:spcPts val="0"/>
              </a:spcAft>
              <a:buNone/>
            </a:pPr>
            <a:r>
              <a:rPr lang="en" sz="1800"/>
              <a:t>Nicola Horscroft</a:t>
            </a:r>
            <a:endParaRPr sz="1800"/>
          </a:p>
          <a:p>
            <a:pPr marL="0" lvl="0" indent="0">
              <a:spcBef>
                <a:spcPts val="600"/>
              </a:spcBef>
              <a:spcAft>
                <a:spcPts val="0"/>
              </a:spcAft>
              <a:buNone/>
            </a:pPr>
            <a:r>
              <a:rPr lang="en" sz="1800"/>
              <a:t>Charlotte Navrot</a:t>
            </a:r>
            <a:endParaRPr sz="1800"/>
          </a:p>
          <a:p>
            <a:pPr marL="0" lvl="0" indent="0" rtl="0">
              <a:spcBef>
                <a:spcPts val="600"/>
              </a:spcBef>
              <a:spcAft>
                <a:spcPts val="0"/>
              </a:spcAft>
              <a:buNone/>
            </a:pPr>
            <a:r>
              <a:rPr lang="en" sz="1800"/>
              <a:t>Sarina Tufano</a:t>
            </a:r>
            <a:endParaRPr sz="1800"/>
          </a:p>
        </p:txBody>
      </p:sp>
    </p:spTree>
  </p:cSld>
  <p:clrMapOvr>
    <a:masterClrMapping/>
  </p:clrMapOvr>
  <p:transition advTm="5000">
    <p:fade thruBlk="1"/>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10"/>
        <p:cNvGrpSpPr/>
        <p:nvPr/>
      </p:nvGrpSpPr>
      <p:grpSpPr>
        <a:xfrm>
          <a:off x="0" y="0"/>
          <a:ext cx="0" cy="0"/>
          <a:chOff x="0" y="0"/>
          <a:chExt cx="0" cy="0"/>
        </a:xfrm>
      </p:grpSpPr>
      <p:sp>
        <p:nvSpPr>
          <p:cNvPr id="911" name="Shape 911"/>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10</a:t>
            </a:fld>
            <a:endParaRPr/>
          </a:p>
        </p:txBody>
      </p:sp>
      <p:pic>
        <p:nvPicPr>
          <p:cNvPr id="912" name="Shape 912"/>
          <p:cNvPicPr preferRelativeResize="0"/>
          <p:nvPr/>
        </p:nvPicPr>
        <p:blipFill>
          <a:blip r:embed="rId5">
            <a:alphaModFix/>
          </a:blip>
          <a:stretch>
            <a:fillRect/>
          </a:stretch>
        </p:blipFill>
        <p:spPr>
          <a:xfrm>
            <a:off x="1175550" y="-519450"/>
            <a:ext cx="9525" cy="9525"/>
          </a:xfrm>
          <a:prstGeom prst="rect">
            <a:avLst/>
          </a:prstGeom>
          <a:noFill/>
          <a:ln>
            <a:noFill/>
          </a:ln>
        </p:spPr>
      </p:pic>
      <p:pic>
        <p:nvPicPr>
          <p:cNvPr id="913" name="Shape 913"/>
          <p:cNvPicPr preferRelativeResize="0"/>
          <p:nvPr/>
        </p:nvPicPr>
        <p:blipFill>
          <a:blip r:embed="rId6">
            <a:alphaModFix/>
          </a:blip>
          <a:stretch>
            <a:fillRect/>
          </a:stretch>
        </p:blipFill>
        <p:spPr>
          <a:xfrm>
            <a:off x="1284270" y="297951"/>
            <a:ext cx="7057334" cy="4588695"/>
          </a:xfrm>
          <a:prstGeom prst="rect">
            <a:avLst/>
          </a:prstGeom>
          <a:noFill/>
          <a:ln>
            <a:noFill/>
          </a:ln>
        </p:spPr>
      </p:pic>
      <p:pic>
        <p:nvPicPr>
          <p:cNvPr id="2" name="uncertainty-analysis-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362750" y="4073846"/>
            <a:ext cx="812800" cy="812800"/>
          </a:xfrm>
          <a:prstGeom prst="rect">
            <a:avLst/>
          </a:prstGeom>
        </p:spPr>
      </p:pic>
    </p:spTree>
  </p:cSld>
  <p:clrMapOvr>
    <a:masterClrMapping/>
  </p:clrMapOvr>
  <p:transition advTm="45000">
    <p:fade thruBlk="1"/>
  </p:transition>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42688"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17"/>
        <p:cNvGrpSpPr/>
        <p:nvPr/>
      </p:nvGrpSpPr>
      <p:grpSpPr>
        <a:xfrm>
          <a:off x="0" y="0"/>
          <a:ext cx="0" cy="0"/>
          <a:chOff x="0" y="0"/>
          <a:chExt cx="0" cy="0"/>
        </a:xfrm>
      </p:grpSpPr>
      <p:sp>
        <p:nvSpPr>
          <p:cNvPr id="918" name="Shape 918"/>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11</a:t>
            </a:fld>
            <a:endParaRPr/>
          </a:p>
        </p:txBody>
      </p:sp>
      <p:pic>
        <p:nvPicPr>
          <p:cNvPr id="919" name="Shape 919"/>
          <p:cNvPicPr preferRelativeResize="0"/>
          <p:nvPr/>
        </p:nvPicPr>
        <p:blipFill>
          <a:blip r:embed="rId5">
            <a:alphaModFix/>
          </a:blip>
          <a:stretch>
            <a:fillRect/>
          </a:stretch>
        </p:blipFill>
        <p:spPr>
          <a:xfrm>
            <a:off x="1397285" y="262025"/>
            <a:ext cx="6760396" cy="4628474"/>
          </a:xfrm>
          <a:prstGeom prst="rect">
            <a:avLst/>
          </a:prstGeom>
          <a:noFill/>
          <a:ln>
            <a:noFill/>
          </a:ln>
        </p:spPr>
      </p:pic>
      <p:pic>
        <p:nvPicPr>
          <p:cNvPr id="2" name="uncertainty-analysis-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561991" y="3905250"/>
            <a:ext cx="812800" cy="812800"/>
          </a:xfrm>
          <a:prstGeom prst="rect">
            <a:avLst/>
          </a:prstGeom>
        </p:spPr>
      </p:pic>
    </p:spTree>
  </p:cSld>
  <p:clrMapOvr>
    <a:masterClrMapping/>
  </p:clrMapOvr>
  <p:transition advTm="45000">
    <p:fade thruBlk="1"/>
  </p:transition>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46080"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23"/>
        <p:cNvGrpSpPr/>
        <p:nvPr/>
      </p:nvGrpSpPr>
      <p:grpSpPr>
        <a:xfrm>
          <a:off x="0" y="0"/>
          <a:ext cx="0" cy="0"/>
          <a:chOff x="0" y="0"/>
          <a:chExt cx="0" cy="0"/>
        </a:xfrm>
      </p:grpSpPr>
      <p:sp>
        <p:nvSpPr>
          <p:cNvPr id="924" name="Shape 924"/>
          <p:cNvSpPr txBox="1">
            <a:spLocks noGrp="1"/>
          </p:cNvSpPr>
          <p:nvPr>
            <p:ph type="title"/>
          </p:nvPr>
        </p:nvSpPr>
        <p:spPr>
          <a:xfrm>
            <a:off x="739675" y="-1"/>
            <a:ext cx="7686000" cy="7164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b="1">
                <a:latin typeface="Titillium Web"/>
                <a:ea typeface="Titillium Web"/>
                <a:cs typeface="Titillium Web"/>
                <a:sym typeface="Titillium Web"/>
              </a:rPr>
              <a:t>Results from Posterior Uncertainty Analysis</a:t>
            </a:r>
            <a:endParaRPr b="1">
              <a:latin typeface="Titillium Web"/>
              <a:ea typeface="Titillium Web"/>
              <a:cs typeface="Titillium Web"/>
              <a:sym typeface="Titillium Web"/>
            </a:endParaRPr>
          </a:p>
        </p:txBody>
      </p:sp>
      <p:pic>
        <p:nvPicPr>
          <p:cNvPr id="925" name="Shape 925"/>
          <p:cNvPicPr preferRelativeResize="0"/>
          <p:nvPr/>
        </p:nvPicPr>
        <p:blipFill>
          <a:blip r:embed="rId5">
            <a:alphaModFix/>
          </a:blip>
          <a:stretch>
            <a:fillRect/>
          </a:stretch>
        </p:blipFill>
        <p:spPr>
          <a:xfrm>
            <a:off x="957662" y="855425"/>
            <a:ext cx="7250025" cy="4130624"/>
          </a:xfrm>
          <a:prstGeom prst="rect">
            <a:avLst/>
          </a:prstGeom>
          <a:noFill/>
          <a:ln>
            <a:noFill/>
          </a:ln>
        </p:spPr>
      </p:pic>
      <p:sp>
        <p:nvSpPr>
          <p:cNvPr id="926" name="Shape 926"/>
          <p:cNvSpPr txBox="1">
            <a:spLocks noGrp="1"/>
          </p:cNvSpPr>
          <p:nvPr>
            <p:ph type="sldNum" idx="12"/>
          </p:nvPr>
        </p:nvSpPr>
        <p:spPr>
          <a:xfrm>
            <a:off x="8586575" y="-11875"/>
            <a:ext cx="557400" cy="5478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12</a:t>
            </a:fld>
            <a:endParaRPr/>
          </a:p>
        </p:txBody>
      </p:sp>
      <p:pic>
        <p:nvPicPr>
          <p:cNvPr id="2" name="uncertainty-analysis-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4173249"/>
            <a:ext cx="812800" cy="812800"/>
          </a:xfrm>
          <a:prstGeom prst="rect">
            <a:avLst/>
          </a:prstGeom>
        </p:spPr>
      </p:pic>
    </p:spTree>
  </p:cSld>
  <p:clrMapOvr>
    <a:masterClrMapping/>
  </p:clrMapOvr>
  <p:transition advTm="45000">
    <p:fade thruBlk="1"/>
  </p:transition>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37696"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30"/>
        <p:cNvGrpSpPr/>
        <p:nvPr/>
      </p:nvGrpSpPr>
      <p:grpSpPr>
        <a:xfrm>
          <a:off x="0" y="0"/>
          <a:ext cx="0" cy="0"/>
          <a:chOff x="0" y="0"/>
          <a:chExt cx="0" cy="0"/>
        </a:xfrm>
      </p:grpSpPr>
      <p:sp>
        <p:nvSpPr>
          <p:cNvPr id="931" name="Shape 931"/>
          <p:cNvSpPr txBox="1">
            <a:spLocks noGrp="1"/>
          </p:cNvSpPr>
          <p:nvPr>
            <p:ph type="title"/>
          </p:nvPr>
        </p:nvSpPr>
        <p:spPr>
          <a:xfrm>
            <a:off x="322464" y="0"/>
            <a:ext cx="7686000" cy="7164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b="1" dirty="0">
                <a:latin typeface="Titillium Web"/>
                <a:ea typeface="Titillium Web"/>
                <a:cs typeface="Titillium Web"/>
                <a:sym typeface="Titillium Web"/>
              </a:rPr>
              <a:t>Interpretation: Bayesian vs. Intuitive </a:t>
            </a:r>
            <a:endParaRPr b="1" dirty="0">
              <a:latin typeface="Titillium Web"/>
              <a:ea typeface="Titillium Web"/>
              <a:cs typeface="Titillium Web"/>
              <a:sym typeface="Titillium Web"/>
            </a:endParaRPr>
          </a:p>
        </p:txBody>
      </p:sp>
      <p:sp>
        <p:nvSpPr>
          <p:cNvPr id="932" name="Shape 932"/>
          <p:cNvSpPr txBox="1">
            <a:spLocks noGrp="1"/>
          </p:cNvSpPr>
          <p:nvPr>
            <p:ph type="sldNum" idx="12"/>
          </p:nvPr>
        </p:nvSpPr>
        <p:spPr>
          <a:xfrm>
            <a:off x="8586575" y="-11875"/>
            <a:ext cx="557400" cy="5478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13</a:t>
            </a:fld>
            <a:endParaRPr/>
          </a:p>
        </p:txBody>
      </p:sp>
      <p:sp>
        <p:nvSpPr>
          <p:cNvPr id="933" name="Shape 933"/>
          <p:cNvSpPr txBox="1"/>
          <p:nvPr/>
        </p:nvSpPr>
        <p:spPr>
          <a:xfrm>
            <a:off x="1214586" y="890305"/>
            <a:ext cx="3049200" cy="21174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u="sng" dirty="0">
                <a:solidFill>
                  <a:srgbClr val="FFFFFF"/>
                </a:solidFill>
              </a:rPr>
              <a:t>Bayesian</a:t>
            </a:r>
            <a:endParaRPr sz="1800" u="sng" dirty="0">
              <a:solidFill>
                <a:srgbClr val="FFFFFF"/>
              </a:solidFill>
            </a:endParaRPr>
          </a:p>
          <a:p>
            <a:pPr marL="0" lvl="0" indent="0" rtl="0">
              <a:spcBef>
                <a:spcPts val="0"/>
              </a:spcBef>
              <a:spcAft>
                <a:spcPts val="0"/>
              </a:spcAft>
              <a:buNone/>
            </a:pPr>
            <a:r>
              <a:rPr lang="en" sz="1800" dirty="0">
                <a:solidFill>
                  <a:srgbClr val="FFFFFF"/>
                </a:solidFill>
              </a:rPr>
              <a:t>P [X guilty] = 0.99</a:t>
            </a:r>
            <a:endParaRPr sz="1800" dirty="0">
              <a:solidFill>
                <a:srgbClr val="FFFFFF"/>
              </a:solidFill>
            </a:endParaRPr>
          </a:p>
          <a:p>
            <a:pPr marL="0" lvl="0" indent="0" rtl="0">
              <a:spcBef>
                <a:spcPts val="0"/>
              </a:spcBef>
              <a:spcAft>
                <a:spcPts val="0"/>
              </a:spcAft>
              <a:buNone/>
            </a:pPr>
            <a:r>
              <a:rPr lang="en" sz="1800" dirty="0">
                <a:solidFill>
                  <a:srgbClr val="FFFFFF"/>
                </a:solidFill>
              </a:rPr>
              <a:t>P [J guilty] = 0.01</a:t>
            </a:r>
            <a:endParaRPr sz="1800" dirty="0">
              <a:solidFill>
                <a:srgbClr val="FFFFFF"/>
              </a:solidFill>
            </a:endParaRPr>
          </a:p>
          <a:p>
            <a:pPr marL="0" lvl="0" indent="0">
              <a:spcBef>
                <a:spcPts val="0"/>
              </a:spcBef>
              <a:spcAft>
                <a:spcPts val="0"/>
              </a:spcAft>
              <a:buNone/>
            </a:pPr>
            <a:r>
              <a:rPr lang="en" sz="1800" dirty="0">
                <a:solidFill>
                  <a:srgbClr val="FFFFFF"/>
                </a:solidFill>
              </a:rPr>
              <a:t>P [O guilty] = 0.00</a:t>
            </a:r>
            <a:endParaRPr sz="1800" dirty="0">
              <a:solidFill>
                <a:srgbClr val="FFFFFF"/>
              </a:solidFill>
            </a:endParaRPr>
          </a:p>
          <a:p>
            <a:pPr marL="0" lvl="0" indent="0">
              <a:spcBef>
                <a:spcPts val="0"/>
              </a:spcBef>
              <a:spcAft>
                <a:spcPts val="0"/>
              </a:spcAft>
              <a:buNone/>
            </a:pPr>
            <a:endParaRPr sz="1800" dirty="0">
              <a:solidFill>
                <a:srgbClr val="FFFFFF"/>
              </a:solidFill>
            </a:endParaRPr>
          </a:p>
          <a:p>
            <a:pPr marL="0" lvl="0" indent="0" rtl="0">
              <a:spcBef>
                <a:spcPts val="0"/>
              </a:spcBef>
              <a:spcAft>
                <a:spcPts val="0"/>
              </a:spcAft>
              <a:buNone/>
            </a:pPr>
            <a:r>
              <a:rPr lang="en" sz="1800" dirty="0">
                <a:solidFill>
                  <a:srgbClr val="FFFFFF"/>
                </a:solidFill>
              </a:rPr>
              <a:t>Evidence 2 (ask for ride) highest diagnostic benefit</a:t>
            </a:r>
            <a:endParaRPr sz="1800" dirty="0">
              <a:solidFill>
                <a:srgbClr val="FFFFFF"/>
              </a:solidFill>
            </a:endParaRPr>
          </a:p>
          <a:p>
            <a:pPr marL="0" lvl="0" indent="0" algn="l" rtl="0">
              <a:spcBef>
                <a:spcPts val="0"/>
              </a:spcBef>
              <a:spcAft>
                <a:spcPts val="0"/>
              </a:spcAft>
              <a:buNone/>
            </a:pPr>
            <a:endParaRPr sz="1800" dirty="0">
              <a:solidFill>
                <a:srgbClr val="FFFFFF"/>
              </a:solidFill>
            </a:endParaRPr>
          </a:p>
        </p:txBody>
      </p:sp>
      <p:sp>
        <p:nvSpPr>
          <p:cNvPr id="934" name="Shape 934"/>
          <p:cNvSpPr txBox="1"/>
          <p:nvPr/>
        </p:nvSpPr>
        <p:spPr>
          <a:xfrm>
            <a:off x="5304200" y="890305"/>
            <a:ext cx="3303600" cy="2004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u="sng" dirty="0">
                <a:solidFill>
                  <a:srgbClr val="FFFFFF"/>
                </a:solidFill>
              </a:rPr>
              <a:t>Intuitive </a:t>
            </a:r>
            <a:endParaRPr sz="1800" u="sng" dirty="0">
              <a:solidFill>
                <a:srgbClr val="FFFFFF"/>
              </a:solidFill>
            </a:endParaRPr>
          </a:p>
          <a:p>
            <a:pPr marL="0" lvl="0" indent="0" rtl="0">
              <a:spcBef>
                <a:spcPts val="0"/>
              </a:spcBef>
              <a:spcAft>
                <a:spcPts val="0"/>
              </a:spcAft>
              <a:buNone/>
            </a:pPr>
            <a:r>
              <a:rPr lang="en" sz="1800" dirty="0">
                <a:solidFill>
                  <a:srgbClr val="FFFFFF"/>
                </a:solidFill>
              </a:rPr>
              <a:t>P [X guilty] = 0.50</a:t>
            </a:r>
            <a:endParaRPr sz="1800" dirty="0">
              <a:solidFill>
                <a:srgbClr val="FFFFFF"/>
              </a:solidFill>
            </a:endParaRPr>
          </a:p>
          <a:p>
            <a:pPr marL="0" lvl="0" indent="0" rtl="0">
              <a:spcBef>
                <a:spcPts val="0"/>
              </a:spcBef>
              <a:spcAft>
                <a:spcPts val="0"/>
              </a:spcAft>
              <a:buNone/>
            </a:pPr>
            <a:r>
              <a:rPr lang="en" sz="1800" dirty="0">
                <a:solidFill>
                  <a:srgbClr val="FFFFFF"/>
                </a:solidFill>
              </a:rPr>
              <a:t>P [J guilty] = 0.30</a:t>
            </a:r>
            <a:endParaRPr sz="1800" dirty="0">
              <a:solidFill>
                <a:srgbClr val="FFFFFF"/>
              </a:solidFill>
            </a:endParaRPr>
          </a:p>
          <a:p>
            <a:pPr marL="0" lvl="0" indent="0" rtl="0">
              <a:spcBef>
                <a:spcPts val="0"/>
              </a:spcBef>
              <a:spcAft>
                <a:spcPts val="0"/>
              </a:spcAft>
              <a:buNone/>
            </a:pPr>
            <a:r>
              <a:rPr lang="en" sz="1800" dirty="0">
                <a:solidFill>
                  <a:srgbClr val="FFFFFF"/>
                </a:solidFill>
              </a:rPr>
              <a:t>P [O guilty] = 0.20</a:t>
            </a:r>
            <a:endParaRPr sz="1800" dirty="0">
              <a:solidFill>
                <a:srgbClr val="FFFFFF"/>
              </a:solidFill>
            </a:endParaRPr>
          </a:p>
          <a:p>
            <a:pPr marL="0" lvl="0" indent="0" algn="l" rtl="0">
              <a:spcBef>
                <a:spcPts val="0"/>
              </a:spcBef>
              <a:spcAft>
                <a:spcPts val="0"/>
              </a:spcAft>
              <a:buNone/>
            </a:pPr>
            <a:endParaRPr sz="1800" dirty="0">
              <a:solidFill>
                <a:srgbClr val="FFFFFF"/>
              </a:solidFill>
            </a:endParaRPr>
          </a:p>
          <a:p>
            <a:pPr marL="0" lvl="0" indent="0" algn="l" rtl="0">
              <a:spcBef>
                <a:spcPts val="0"/>
              </a:spcBef>
              <a:spcAft>
                <a:spcPts val="0"/>
              </a:spcAft>
              <a:buNone/>
            </a:pPr>
            <a:r>
              <a:rPr lang="en" sz="1800" dirty="0">
                <a:solidFill>
                  <a:srgbClr val="FFFFFF"/>
                </a:solidFill>
              </a:rPr>
              <a:t>Evidence 4 (J implicated X) most influential</a:t>
            </a:r>
            <a:endParaRPr sz="1800" dirty="0">
              <a:solidFill>
                <a:srgbClr val="FFFFFF"/>
              </a:solidFill>
            </a:endParaRPr>
          </a:p>
        </p:txBody>
      </p:sp>
      <p:sp>
        <p:nvSpPr>
          <p:cNvPr id="935" name="Shape 935"/>
          <p:cNvSpPr txBox="1">
            <a:spLocks noGrp="1"/>
          </p:cNvSpPr>
          <p:nvPr>
            <p:ph type="subTitle" idx="4294967295"/>
          </p:nvPr>
        </p:nvSpPr>
        <p:spPr>
          <a:xfrm>
            <a:off x="206275" y="2936625"/>
            <a:ext cx="8916600" cy="1848300"/>
          </a:xfrm>
          <a:prstGeom prst="rect">
            <a:avLst/>
          </a:prstGeom>
        </p:spPr>
        <p:txBody>
          <a:bodyPr spcFirstLastPara="1" wrap="square" lIns="91425" tIns="91425" rIns="91425" bIns="91425" anchor="t" anchorCtr="0">
            <a:noAutofit/>
          </a:bodyPr>
          <a:lstStyle/>
          <a:p>
            <a:pPr marL="400050" indent="-285750">
              <a:buClr>
                <a:srgbClr val="CFE2F3"/>
              </a:buClr>
              <a:buSzPts val="1800"/>
            </a:pPr>
            <a:r>
              <a:rPr lang="en-US" sz="1800" dirty="0"/>
              <a:t>Compare and contrast the Bayesian and the intuitive assessment. Did the two methods provide consistent or conflicting results? If there were differences do you think these differences were because of the different approaches, because you learned more about the case by the time you conducted the Bayesian assessment, because you reflected more on the evidence during the Bayesian approach, or other factors? </a:t>
            </a:r>
          </a:p>
        </p:txBody>
      </p:sp>
    </p:spTree>
  </p:cSld>
  <p:clrMapOvr>
    <a:masterClrMapping/>
  </p:clrMapOvr>
  <p:transition advTm="30000">
    <p:fade thruBlk="1"/>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FE6AD546-BAC6-4C63-A1EE-38A3F4CB350F}"/>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14</a:t>
            </a:fld>
            <a:endParaRPr lang="en"/>
          </a:p>
        </p:txBody>
      </p:sp>
      <p:sp>
        <p:nvSpPr>
          <p:cNvPr id="2" name="Title 1">
            <a:extLst>
              <a:ext uri="{FF2B5EF4-FFF2-40B4-BE49-F238E27FC236}">
                <a16:creationId xmlns:a16="http://schemas.microsoft.com/office/drawing/2014/main" xmlns="" id="{3DE1F775-A2F3-4EA4-92D9-B6262E50FFA1}"/>
              </a:ext>
            </a:extLst>
          </p:cNvPr>
          <p:cNvSpPr>
            <a:spLocks noGrp="1"/>
          </p:cNvSpPr>
          <p:nvPr>
            <p:ph type="title"/>
          </p:nvPr>
        </p:nvSpPr>
        <p:spPr>
          <a:xfrm>
            <a:off x="307055" y="-11875"/>
            <a:ext cx="7686000" cy="857400"/>
          </a:xfrm>
        </p:spPr>
        <p:txBody>
          <a:bodyPr/>
          <a:lstStyle/>
          <a:p>
            <a:r>
              <a:rPr lang="en" b="1" dirty="0">
                <a:latin typeface="Titillium Web"/>
                <a:ea typeface="Titillium Web"/>
                <a:cs typeface="Titillium Web"/>
                <a:sym typeface="Titillium Web"/>
              </a:rPr>
              <a:t>Interpretation: Bayesian vs. Intuitive </a:t>
            </a:r>
            <a:endParaRPr lang="en-US" dirty="0"/>
          </a:p>
        </p:txBody>
      </p:sp>
      <p:sp>
        <p:nvSpPr>
          <p:cNvPr id="4" name="Text Placeholder 3">
            <a:extLst>
              <a:ext uri="{FF2B5EF4-FFF2-40B4-BE49-F238E27FC236}">
                <a16:creationId xmlns:a16="http://schemas.microsoft.com/office/drawing/2014/main" xmlns="" id="{DD1025BA-4AD9-460A-B8F2-C60AB6E37888}"/>
              </a:ext>
            </a:extLst>
          </p:cNvPr>
          <p:cNvSpPr>
            <a:spLocks noGrp="1"/>
          </p:cNvSpPr>
          <p:nvPr>
            <p:ph type="body" idx="1"/>
          </p:nvPr>
        </p:nvSpPr>
        <p:spPr/>
        <p:txBody>
          <a:bodyPr/>
          <a:lstStyle/>
          <a:p>
            <a:r>
              <a:rPr lang="en-US" dirty="0"/>
              <a:t>Which method would you use for making inferences? Which approach should be used by the legal system? You are not the first people to tackle these questions so reference the work of others as appropriate.</a:t>
            </a:r>
            <a:endParaRPr lang="en-US" sz="1100" dirty="0">
              <a:solidFill>
                <a:srgbClr val="CFE2F3"/>
              </a:solidFill>
            </a:endParaRPr>
          </a:p>
          <a:p>
            <a:endParaRPr lang="en-US" dirty="0"/>
          </a:p>
        </p:txBody>
      </p:sp>
    </p:spTree>
    <p:extLst>
      <p:ext uri="{BB962C8B-B14F-4D97-AF65-F5344CB8AC3E}">
        <p14:creationId xmlns:p14="http://schemas.microsoft.com/office/powerpoint/2010/main" val="3380419042"/>
      </p:ext>
    </p:extLst>
  </p:cSld>
  <p:clrMapOvr>
    <a:masterClrMapping/>
  </p:clrMapOvr>
  <p:transition advTm="20000">
    <p:fade thruBlk="1"/>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939"/>
        <p:cNvGrpSpPr/>
        <p:nvPr/>
      </p:nvGrpSpPr>
      <p:grpSpPr>
        <a:xfrm>
          <a:off x="0" y="0"/>
          <a:ext cx="0" cy="0"/>
          <a:chOff x="0" y="0"/>
          <a:chExt cx="0" cy="0"/>
        </a:xfrm>
      </p:grpSpPr>
      <p:sp>
        <p:nvSpPr>
          <p:cNvPr id="940" name="Shape 940"/>
          <p:cNvSpPr txBox="1">
            <a:spLocks noGrp="1"/>
          </p:cNvSpPr>
          <p:nvPr>
            <p:ph type="title" idx="4294967295"/>
          </p:nvPr>
        </p:nvSpPr>
        <p:spPr>
          <a:xfrm>
            <a:off x="285075" y="129900"/>
            <a:ext cx="7686000" cy="8574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sz="3600" b="1">
                <a:latin typeface="Titillium Web"/>
                <a:ea typeface="Titillium Web"/>
                <a:cs typeface="Titillium Web"/>
                <a:sym typeface="Titillium Web"/>
              </a:rPr>
              <a:t>References</a:t>
            </a:r>
            <a:endParaRPr sz="3600" b="1">
              <a:latin typeface="Titillium Web"/>
              <a:ea typeface="Titillium Web"/>
              <a:cs typeface="Titillium Web"/>
              <a:sym typeface="Titillium Web"/>
            </a:endParaRPr>
          </a:p>
        </p:txBody>
      </p:sp>
      <p:sp>
        <p:nvSpPr>
          <p:cNvPr id="941" name="Shape 941"/>
          <p:cNvSpPr txBox="1">
            <a:spLocks noGrp="1"/>
          </p:cNvSpPr>
          <p:nvPr>
            <p:ph type="subTitle" idx="4294967295"/>
          </p:nvPr>
        </p:nvSpPr>
        <p:spPr>
          <a:xfrm>
            <a:off x="227475" y="1143525"/>
            <a:ext cx="8916600" cy="3922200"/>
          </a:xfrm>
          <a:prstGeom prst="rect">
            <a:avLst/>
          </a:prstGeom>
        </p:spPr>
        <p:txBody>
          <a:bodyPr spcFirstLastPara="1" wrap="square" lIns="91425" tIns="91425" rIns="91425" bIns="91425" anchor="t" anchorCtr="0">
            <a:noAutofit/>
          </a:bodyPr>
          <a:lstStyle/>
          <a:p>
            <a:pPr marL="457200" lvl="0" indent="-342900" rtl="0">
              <a:spcBef>
                <a:spcPts val="600"/>
              </a:spcBef>
              <a:spcAft>
                <a:spcPts val="0"/>
              </a:spcAft>
              <a:buClr>
                <a:srgbClr val="FFFFFF"/>
              </a:buClr>
              <a:buSzPts val="1800"/>
              <a:buFont typeface="Arial"/>
              <a:buChar char="●"/>
            </a:pPr>
            <a:r>
              <a:rPr lang="en" sz="1800">
                <a:solidFill>
                  <a:srgbClr val="FFFFFF"/>
                </a:solidFill>
                <a:latin typeface="Arial"/>
                <a:ea typeface="Arial"/>
                <a:cs typeface="Arial"/>
                <a:sym typeface="Arial"/>
              </a:rPr>
              <a:t>BJS 2009. “Female Victims of Violence,” Bureau of Justice Statistics, U.S. Department of Justice, available online at: http://www.bjs.gov/content/pub/pdf/fvv.pdf, accessed January 10, 2015.</a:t>
            </a:r>
            <a:endParaRPr sz="1800">
              <a:solidFill>
                <a:srgbClr val="FFFFFF"/>
              </a:solidFill>
              <a:latin typeface="Arial"/>
              <a:ea typeface="Arial"/>
              <a:cs typeface="Arial"/>
              <a:sym typeface="Arial"/>
            </a:endParaRPr>
          </a:p>
          <a:p>
            <a:pPr marL="457200" lvl="0" indent="-342900" rtl="0">
              <a:lnSpc>
                <a:spcPct val="115000"/>
              </a:lnSpc>
              <a:spcBef>
                <a:spcPts val="0"/>
              </a:spcBef>
              <a:spcAft>
                <a:spcPts val="0"/>
              </a:spcAft>
              <a:buClr>
                <a:srgbClr val="FFFFFF"/>
              </a:buClr>
              <a:buSzPts val="1800"/>
              <a:buFont typeface="Arial"/>
              <a:buChar char="●"/>
            </a:pPr>
            <a:r>
              <a:rPr lang="en" sz="1800">
                <a:solidFill>
                  <a:srgbClr val="FFFFFF"/>
                </a:solidFill>
                <a:latin typeface="Arial"/>
                <a:ea typeface="Arial"/>
                <a:cs typeface="Arial"/>
                <a:sym typeface="Arial"/>
              </a:rPr>
              <a:t>Guiran, Dr. Patrick. 2018. “Critical Thinking About Evidence.”</a:t>
            </a:r>
            <a:endParaRPr sz="1800">
              <a:solidFill>
                <a:srgbClr val="FFFFFF"/>
              </a:solidFill>
              <a:latin typeface="Arial"/>
              <a:ea typeface="Arial"/>
              <a:cs typeface="Arial"/>
              <a:sym typeface="Arial"/>
            </a:endParaRPr>
          </a:p>
          <a:p>
            <a:pPr marL="457200" lvl="0" indent="-342900" rtl="0">
              <a:lnSpc>
                <a:spcPct val="115000"/>
              </a:lnSpc>
              <a:spcBef>
                <a:spcPts val="0"/>
              </a:spcBef>
              <a:spcAft>
                <a:spcPts val="0"/>
              </a:spcAft>
              <a:buClr>
                <a:srgbClr val="FFFFFF"/>
              </a:buClr>
              <a:buSzPts val="1800"/>
              <a:buChar char="●"/>
            </a:pPr>
            <a:r>
              <a:rPr lang="en" sz="1800">
                <a:solidFill>
                  <a:srgbClr val="FFFFFF"/>
                </a:solidFill>
                <a:latin typeface="Arial"/>
                <a:ea typeface="Arial"/>
                <a:cs typeface="Arial"/>
                <a:sym typeface="Arial"/>
              </a:rPr>
              <a:t>Kammen, Daniel M, and David M Hassenzahl. 2001. “Should We Risk It?” In, 128–34. Princeton University Press.</a:t>
            </a:r>
            <a:endParaRPr sz="1800">
              <a:solidFill>
                <a:srgbClr val="FFFFFF"/>
              </a:solidFill>
              <a:latin typeface="Arial"/>
              <a:ea typeface="Arial"/>
              <a:cs typeface="Arial"/>
              <a:sym typeface="Arial"/>
            </a:endParaRPr>
          </a:p>
          <a:p>
            <a:pPr marL="457200" lvl="0" indent="-342900" rtl="0">
              <a:lnSpc>
                <a:spcPct val="115000"/>
              </a:lnSpc>
              <a:spcBef>
                <a:spcPts val="0"/>
              </a:spcBef>
              <a:spcAft>
                <a:spcPts val="0"/>
              </a:spcAft>
              <a:buClr>
                <a:srgbClr val="FFFFFF"/>
              </a:buClr>
              <a:buSzPts val="1800"/>
              <a:buChar char="●"/>
            </a:pPr>
            <a:r>
              <a:rPr lang="en" sz="1800">
                <a:solidFill>
                  <a:srgbClr val="FFFFFF"/>
                </a:solidFill>
                <a:latin typeface="Arial"/>
                <a:ea typeface="Arial"/>
                <a:cs typeface="Arial"/>
                <a:sym typeface="Arial"/>
              </a:rPr>
              <a:t>Koenig, Sarah. 2014. “Serial, Season 1.” WBEZ Chicago. http://serialpodcast.org/.</a:t>
            </a:r>
            <a:endParaRPr sz="1800">
              <a:solidFill>
                <a:srgbClr val="CFE2F3"/>
              </a:solidFill>
            </a:endParaRPr>
          </a:p>
        </p:txBody>
      </p:sp>
      <p:sp>
        <p:nvSpPr>
          <p:cNvPr id="942" name="Shape 942"/>
          <p:cNvSpPr txBox="1">
            <a:spLocks noGrp="1"/>
          </p:cNvSpPr>
          <p:nvPr>
            <p:ph type="sldNum" idx="12"/>
          </p:nvPr>
        </p:nvSpPr>
        <p:spPr>
          <a:xfrm>
            <a:off x="8586575" y="-11875"/>
            <a:ext cx="557400" cy="5478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15</a:t>
            </a:fld>
            <a:endParaRPr/>
          </a:p>
        </p:txBody>
      </p:sp>
    </p:spTree>
  </p:cSld>
  <p:clrMapOvr>
    <a:masterClrMapping/>
  </p:clrMapOvr>
  <p:transition advTm="3000">
    <p:fade thruBlk="1"/>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90"/>
        <p:cNvGrpSpPr/>
        <p:nvPr/>
      </p:nvGrpSpPr>
      <p:grpSpPr>
        <a:xfrm>
          <a:off x="0" y="0"/>
          <a:ext cx="0" cy="0"/>
          <a:chOff x="0" y="0"/>
          <a:chExt cx="0" cy="0"/>
        </a:xfrm>
      </p:grpSpPr>
      <p:sp>
        <p:nvSpPr>
          <p:cNvPr id="791" name="Shape 791"/>
          <p:cNvSpPr txBox="1">
            <a:spLocks noGrp="1"/>
          </p:cNvSpPr>
          <p:nvPr>
            <p:ph type="title"/>
          </p:nvPr>
        </p:nvSpPr>
        <p:spPr>
          <a:xfrm>
            <a:off x="285075" y="76200"/>
            <a:ext cx="7686000" cy="8574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sz="3600" b="1" dirty="0">
                <a:latin typeface="Titillium Web"/>
                <a:ea typeface="Titillium Web"/>
                <a:cs typeface="Titillium Web"/>
                <a:sym typeface="Titillium Web"/>
              </a:rPr>
              <a:t>Background: What We Know</a:t>
            </a:r>
            <a:endParaRPr sz="3600" b="1" dirty="0">
              <a:latin typeface="Titillium Web"/>
              <a:ea typeface="Titillium Web"/>
              <a:cs typeface="Titillium Web"/>
              <a:sym typeface="Titillium Web"/>
            </a:endParaRPr>
          </a:p>
        </p:txBody>
      </p:sp>
      <p:sp>
        <p:nvSpPr>
          <p:cNvPr id="792" name="Shape 792"/>
          <p:cNvSpPr txBox="1">
            <a:spLocks noGrp="1"/>
          </p:cNvSpPr>
          <p:nvPr>
            <p:ph type="subTitle" idx="4294967295"/>
          </p:nvPr>
        </p:nvSpPr>
        <p:spPr>
          <a:xfrm>
            <a:off x="227475" y="1143525"/>
            <a:ext cx="8916600" cy="3922200"/>
          </a:xfrm>
          <a:prstGeom prst="rect">
            <a:avLst/>
          </a:prstGeom>
        </p:spPr>
        <p:txBody>
          <a:bodyPr spcFirstLastPara="1" wrap="square" lIns="91425" tIns="91425" rIns="91425" bIns="91425" anchor="t" anchorCtr="0">
            <a:noAutofit/>
          </a:bodyPr>
          <a:lstStyle/>
          <a:p>
            <a:pPr marL="457200" lvl="0" indent="-361950" rtl="0">
              <a:spcBef>
                <a:spcPts val="600"/>
              </a:spcBef>
              <a:spcAft>
                <a:spcPts val="0"/>
              </a:spcAft>
              <a:buClr>
                <a:srgbClr val="CFE2F3"/>
              </a:buClr>
              <a:buSzPts val="2100"/>
              <a:buChar char="●"/>
            </a:pPr>
            <a:r>
              <a:rPr lang="en" sz="2100">
                <a:solidFill>
                  <a:srgbClr val="CFE2F3"/>
                </a:solidFill>
              </a:rPr>
              <a:t>In 1999 a high school student was arrested for killing his ex-girlfriend</a:t>
            </a:r>
            <a:endParaRPr sz="2100">
              <a:solidFill>
                <a:srgbClr val="CFE2F3"/>
              </a:solidFill>
            </a:endParaRPr>
          </a:p>
          <a:p>
            <a:pPr marL="457200" lvl="0" indent="-361950" rtl="0">
              <a:spcBef>
                <a:spcPts val="0"/>
              </a:spcBef>
              <a:spcAft>
                <a:spcPts val="0"/>
              </a:spcAft>
              <a:buClr>
                <a:srgbClr val="CFE2F3"/>
              </a:buClr>
              <a:buSzPts val="2100"/>
              <a:buChar char="●"/>
            </a:pPr>
            <a:r>
              <a:rPr lang="en" sz="2100">
                <a:solidFill>
                  <a:srgbClr val="CFE2F3"/>
                </a:solidFill>
              </a:rPr>
              <a:t>An acquaintance of the suspect and the victim gave the damning evidence</a:t>
            </a:r>
            <a:endParaRPr sz="2100">
              <a:solidFill>
                <a:srgbClr val="CFE2F3"/>
              </a:solidFill>
            </a:endParaRPr>
          </a:p>
          <a:p>
            <a:pPr marL="0" lvl="0" indent="0" rtl="0">
              <a:spcBef>
                <a:spcPts val="600"/>
              </a:spcBef>
              <a:spcAft>
                <a:spcPts val="0"/>
              </a:spcAft>
              <a:buNone/>
            </a:pPr>
            <a:endParaRPr sz="1400">
              <a:solidFill>
                <a:srgbClr val="CFE2F3"/>
              </a:solidFill>
            </a:endParaRPr>
          </a:p>
          <a:p>
            <a:pPr marL="0" lvl="0" indent="0">
              <a:spcBef>
                <a:spcPts val="600"/>
              </a:spcBef>
              <a:spcAft>
                <a:spcPts val="0"/>
              </a:spcAft>
              <a:buNone/>
            </a:pPr>
            <a:endParaRPr sz="1400">
              <a:solidFill>
                <a:srgbClr val="CFE2F3"/>
              </a:solidFill>
            </a:endParaRPr>
          </a:p>
          <a:p>
            <a:pPr marL="457200" lvl="0" indent="-381000" rtl="0">
              <a:spcBef>
                <a:spcPts val="600"/>
              </a:spcBef>
              <a:spcAft>
                <a:spcPts val="0"/>
              </a:spcAft>
              <a:buClr>
                <a:srgbClr val="CFE2F3"/>
              </a:buClr>
              <a:buSzPts val="2400"/>
              <a:buChar char="●"/>
            </a:pPr>
            <a:r>
              <a:rPr lang="en">
                <a:solidFill>
                  <a:srgbClr val="CFE2F3"/>
                </a:solidFill>
              </a:rPr>
              <a:t>X 	ex boyfriend</a:t>
            </a:r>
            <a:endParaRPr>
              <a:solidFill>
                <a:srgbClr val="CFE2F3"/>
              </a:solidFill>
            </a:endParaRPr>
          </a:p>
          <a:p>
            <a:pPr marL="457200" lvl="0" indent="-381000" rtl="0">
              <a:spcBef>
                <a:spcPts val="0"/>
              </a:spcBef>
              <a:spcAft>
                <a:spcPts val="0"/>
              </a:spcAft>
              <a:buClr>
                <a:srgbClr val="CFE2F3"/>
              </a:buClr>
              <a:buSzPts val="2400"/>
              <a:buChar char="●"/>
            </a:pPr>
            <a:r>
              <a:rPr lang="en">
                <a:solidFill>
                  <a:srgbClr val="CFE2F3"/>
                </a:solidFill>
              </a:rPr>
              <a:t>J 	acquaintance</a:t>
            </a:r>
            <a:endParaRPr>
              <a:solidFill>
                <a:srgbClr val="CFE2F3"/>
              </a:solidFill>
            </a:endParaRPr>
          </a:p>
          <a:p>
            <a:pPr marL="457200" lvl="0" indent="-381000" rtl="0">
              <a:spcBef>
                <a:spcPts val="0"/>
              </a:spcBef>
              <a:spcAft>
                <a:spcPts val="0"/>
              </a:spcAft>
              <a:buClr>
                <a:srgbClr val="CFE2F3"/>
              </a:buClr>
              <a:buSzPts val="2400"/>
              <a:buChar char="●"/>
            </a:pPr>
            <a:r>
              <a:rPr lang="en">
                <a:solidFill>
                  <a:srgbClr val="CFE2F3"/>
                </a:solidFill>
              </a:rPr>
              <a:t>O 	all other suspects	</a:t>
            </a:r>
            <a:endParaRPr>
              <a:solidFill>
                <a:srgbClr val="CFE2F3"/>
              </a:solidFill>
            </a:endParaRPr>
          </a:p>
          <a:p>
            <a:pPr marL="0" lvl="0" indent="0">
              <a:spcBef>
                <a:spcPts val="600"/>
              </a:spcBef>
              <a:spcAft>
                <a:spcPts val="0"/>
              </a:spcAft>
              <a:buNone/>
            </a:pPr>
            <a:endParaRPr sz="1800">
              <a:solidFill>
                <a:srgbClr val="CFE2F3"/>
              </a:solidFill>
            </a:endParaRPr>
          </a:p>
        </p:txBody>
      </p:sp>
      <p:sp>
        <p:nvSpPr>
          <p:cNvPr id="793" name="Shape 793"/>
          <p:cNvSpPr txBox="1">
            <a:spLocks noGrp="1"/>
          </p:cNvSpPr>
          <p:nvPr>
            <p:ph type="sldNum" idx="12"/>
          </p:nvPr>
        </p:nvSpPr>
        <p:spPr>
          <a:xfrm>
            <a:off x="8586575" y="-11875"/>
            <a:ext cx="557400" cy="5478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2</a:t>
            </a:fld>
            <a:endParaRPr/>
          </a:p>
        </p:txBody>
      </p:sp>
    </p:spTree>
  </p:cSld>
  <p:clrMapOvr>
    <a:masterClrMapping/>
  </p:clrMapOvr>
  <p:transition advClick="0" advTm="30000">
    <p:fade thruBlk="1"/>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97"/>
        <p:cNvGrpSpPr/>
        <p:nvPr/>
      </p:nvGrpSpPr>
      <p:grpSpPr>
        <a:xfrm>
          <a:off x="0" y="0"/>
          <a:ext cx="0" cy="0"/>
          <a:chOff x="0" y="0"/>
          <a:chExt cx="0" cy="0"/>
        </a:xfrm>
      </p:grpSpPr>
      <p:sp>
        <p:nvSpPr>
          <p:cNvPr id="798" name="Shape 798"/>
          <p:cNvSpPr txBox="1">
            <a:spLocks noGrp="1"/>
          </p:cNvSpPr>
          <p:nvPr>
            <p:ph type="title"/>
          </p:nvPr>
        </p:nvSpPr>
        <p:spPr>
          <a:xfrm>
            <a:off x="206275" y="76200"/>
            <a:ext cx="8821200" cy="7164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sz="3600" b="1" dirty="0">
                <a:latin typeface="Titillium Web"/>
                <a:ea typeface="Titillium Web"/>
                <a:cs typeface="Titillium Web"/>
                <a:sym typeface="Titillium Web"/>
              </a:rPr>
              <a:t>Objective: Likelihood of Committing a Crime</a:t>
            </a:r>
            <a:endParaRPr sz="3600" b="1" dirty="0">
              <a:latin typeface="Titillium Web"/>
              <a:ea typeface="Titillium Web"/>
              <a:cs typeface="Titillium Web"/>
              <a:sym typeface="Titillium Web"/>
            </a:endParaRPr>
          </a:p>
        </p:txBody>
      </p:sp>
      <p:sp>
        <p:nvSpPr>
          <p:cNvPr id="799" name="Shape 799"/>
          <p:cNvSpPr txBox="1">
            <a:spLocks noGrp="1"/>
          </p:cNvSpPr>
          <p:nvPr>
            <p:ph type="subTitle" idx="4294967295"/>
          </p:nvPr>
        </p:nvSpPr>
        <p:spPr>
          <a:xfrm>
            <a:off x="206275" y="740350"/>
            <a:ext cx="8916600" cy="4273200"/>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n" sz="1800" dirty="0">
                <a:solidFill>
                  <a:srgbClr val="CFE2F3"/>
                </a:solidFill>
              </a:rPr>
              <a:t>Evidence</a:t>
            </a:r>
            <a:endParaRPr sz="1800" dirty="0">
              <a:solidFill>
                <a:srgbClr val="CFE2F3"/>
              </a:solidFill>
            </a:endParaRPr>
          </a:p>
          <a:p>
            <a:pPr marL="457200" lvl="0" indent="-342900" rtl="0">
              <a:spcBef>
                <a:spcPts val="600"/>
              </a:spcBef>
              <a:spcAft>
                <a:spcPts val="0"/>
              </a:spcAft>
              <a:buClr>
                <a:srgbClr val="CFE2F3"/>
              </a:buClr>
              <a:buSzPts val="1800"/>
              <a:buChar char="●"/>
            </a:pPr>
            <a:r>
              <a:rPr lang="en" sz="1800" dirty="0">
                <a:solidFill>
                  <a:srgbClr val="CFE2F3"/>
                </a:solidFill>
              </a:rPr>
              <a:t>1: X lent J his phone and car for much of the day</a:t>
            </a:r>
            <a:endParaRPr sz="1800" dirty="0">
              <a:solidFill>
                <a:srgbClr val="CFE2F3"/>
              </a:solidFill>
            </a:endParaRPr>
          </a:p>
          <a:p>
            <a:pPr marL="457200" lvl="0" indent="-342900" rtl="0">
              <a:spcBef>
                <a:spcPts val="0"/>
              </a:spcBef>
              <a:spcAft>
                <a:spcPts val="0"/>
              </a:spcAft>
              <a:buClr>
                <a:srgbClr val="CFE2F3"/>
              </a:buClr>
              <a:buSzPts val="1800"/>
              <a:buChar char="●"/>
            </a:pPr>
            <a:r>
              <a:rPr lang="en" sz="1800" dirty="0">
                <a:solidFill>
                  <a:srgbClr val="CFE2F3"/>
                </a:solidFill>
              </a:rPr>
              <a:t>2: X asked the victim for a ride after school (she declined)</a:t>
            </a:r>
            <a:endParaRPr sz="1800" dirty="0">
              <a:solidFill>
                <a:srgbClr val="CFE2F3"/>
              </a:solidFill>
            </a:endParaRPr>
          </a:p>
          <a:p>
            <a:pPr marL="457200" lvl="0" indent="-342900" rtl="0">
              <a:spcBef>
                <a:spcPts val="0"/>
              </a:spcBef>
              <a:spcAft>
                <a:spcPts val="0"/>
              </a:spcAft>
              <a:buClr>
                <a:srgbClr val="CFE2F3"/>
              </a:buClr>
              <a:buSzPts val="1800"/>
              <a:buChar char="●"/>
            </a:pPr>
            <a:r>
              <a:rPr lang="en" sz="1800" dirty="0">
                <a:solidFill>
                  <a:srgbClr val="CFE2F3"/>
                </a:solidFill>
              </a:rPr>
              <a:t>3: X had smoked marijuana around the time of the murder and was anxious when being questioned by police</a:t>
            </a:r>
            <a:endParaRPr sz="1800" dirty="0">
              <a:solidFill>
                <a:srgbClr val="CFE2F3"/>
              </a:solidFill>
            </a:endParaRPr>
          </a:p>
          <a:p>
            <a:pPr marL="457200" lvl="0" indent="-342900" rtl="0">
              <a:spcBef>
                <a:spcPts val="0"/>
              </a:spcBef>
              <a:spcAft>
                <a:spcPts val="0"/>
              </a:spcAft>
              <a:buClr>
                <a:srgbClr val="CFE2F3"/>
              </a:buClr>
              <a:buSzPts val="1800"/>
              <a:buChar char="●"/>
            </a:pPr>
            <a:r>
              <a:rPr lang="en" sz="1800" dirty="0">
                <a:solidFill>
                  <a:srgbClr val="CFE2F3"/>
                </a:solidFill>
              </a:rPr>
              <a:t>4: J implicated X as the murderer, even though this made himself an accessory</a:t>
            </a:r>
            <a:endParaRPr sz="1800" dirty="0">
              <a:solidFill>
                <a:srgbClr val="CFE2F3"/>
              </a:solidFill>
            </a:endParaRPr>
          </a:p>
          <a:p>
            <a:pPr marL="457200" lvl="0" indent="-342900" rtl="0">
              <a:spcBef>
                <a:spcPts val="0"/>
              </a:spcBef>
              <a:spcAft>
                <a:spcPts val="0"/>
              </a:spcAft>
              <a:buClr>
                <a:srgbClr val="CFE2F3"/>
              </a:buClr>
              <a:buSzPts val="1800"/>
              <a:buChar char="●"/>
            </a:pPr>
            <a:r>
              <a:rPr lang="en" sz="1800" dirty="0">
                <a:solidFill>
                  <a:srgbClr val="CFE2F3"/>
                </a:solidFill>
              </a:rPr>
              <a:t>5: X’s cell phone was used to call a number only X knew when</a:t>
            </a:r>
            <a:r>
              <a:rPr lang="en-US" sz="1800" dirty="0">
                <a:solidFill>
                  <a:srgbClr val="CFE2F3"/>
                </a:solidFill>
              </a:rPr>
              <a:t> X claims</a:t>
            </a:r>
            <a:r>
              <a:rPr lang="en" sz="1800" dirty="0">
                <a:solidFill>
                  <a:srgbClr val="CFE2F3"/>
                </a:solidFill>
              </a:rPr>
              <a:t> J had the phone</a:t>
            </a:r>
            <a:endParaRPr sz="1000" dirty="0">
              <a:solidFill>
                <a:srgbClr val="CFE2F3"/>
              </a:solidFill>
            </a:endParaRPr>
          </a:p>
          <a:p>
            <a:pPr marL="0" lvl="0" indent="0">
              <a:buNone/>
            </a:pPr>
            <a:r>
              <a:rPr lang="en-US" sz="1800" dirty="0">
                <a:solidFill>
                  <a:srgbClr val="CFE2F3"/>
                </a:solidFill>
              </a:rPr>
              <a:t>According to Bureau of Justice’s 2015 article “Female Victims of Violence,” female victims are murdered by:</a:t>
            </a:r>
            <a:endParaRPr lang="en" sz="1800" dirty="0">
              <a:solidFill>
                <a:srgbClr val="CFE2F3"/>
              </a:solidFill>
            </a:endParaRPr>
          </a:p>
          <a:p>
            <a:pPr marL="457200" lvl="0" indent="-342900" rtl="0">
              <a:spcBef>
                <a:spcPts val="600"/>
              </a:spcBef>
              <a:spcAft>
                <a:spcPts val="0"/>
              </a:spcAft>
              <a:buClr>
                <a:srgbClr val="CFE2F3"/>
              </a:buClr>
              <a:buSzPts val="1800"/>
              <a:buChar char="●"/>
            </a:pPr>
            <a:r>
              <a:rPr lang="en" sz="1800" dirty="0">
                <a:solidFill>
                  <a:srgbClr val="CFE2F3"/>
                </a:solidFill>
              </a:rPr>
              <a:t>24% by spouse or ex-spouse</a:t>
            </a:r>
            <a:endParaRPr sz="1800" dirty="0">
              <a:solidFill>
                <a:srgbClr val="CFE2F3"/>
              </a:solidFill>
            </a:endParaRPr>
          </a:p>
          <a:p>
            <a:pPr marL="457200" lvl="0" indent="-342900" rtl="0">
              <a:spcBef>
                <a:spcPts val="0"/>
              </a:spcBef>
              <a:spcAft>
                <a:spcPts val="0"/>
              </a:spcAft>
              <a:buClr>
                <a:srgbClr val="CFE2F3"/>
              </a:buClr>
              <a:buSzPts val="1800"/>
              <a:buChar char="●"/>
            </a:pPr>
            <a:r>
              <a:rPr lang="en" sz="1800" dirty="0">
                <a:solidFill>
                  <a:srgbClr val="CFE2F3"/>
                </a:solidFill>
              </a:rPr>
              <a:t>21% by boyfriend or girlfriend</a:t>
            </a:r>
            <a:endParaRPr sz="1800" dirty="0">
              <a:solidFill>
                <a:srgbClr val="CFE2F3"/>
              </a:solidFill>
            </a:endParaRPr>
          </a:p>
          <a:p>
            <a:pPr marL="457200" lvl="0" indent="-342900" rtl="0">
              <a:spcBef>
                <a:spcPts val="0"/>
              </a:spcBef>
              <a:spcAft>
                <a:spcPts val="0"/>
              </a:spcAft>
              <a:buClr>
                <a:srgbClr val="CFE2F3"/>
              </a:buClr>
              <a:buSzPts val="1800"/>
              <a:buChar char="●"/>
            </a:pPr>
            <a:r>
              <a:rPr lang="en" sz="1800" dirty="0">
                <a:solidFill>
                  <a:srgbClr val="CFE2F3"/>
                </a:solidFill>
              </a:rPr>
              <a:t>19% by family member</a:t>
            </a:r>
            <a:endParaRPr sz="1800" dirty="0">
              <a:solidFill>
                <a:srgbClr val="CFE2F3"/>
              </a:solidFill>
            </a:endParaRPr>
          </a:p>
          <a:p>
            <a:pPr marL="457200" lvl="0" indent="-342900" rtl="0">
              <a:spcBef>
                <a:spcPts val="0"/>
              </a:spcBef>
              <a:spcAft>
                <a:spcPts val="0"/>
              </a:spcAft>
              <a:buClr>
                <a:srgbClr val="CFE2F3"/>
              </a:buClr>
              <a:buSzPts val="1800"/>
              <a:buChar char="●"/>
            </a:pPr>
            <a:r>
              <a:rPr lang="en" sz="1800" dirty="0">
                <a:solidFill>
                  <a:srgbClr val="CFE2F3"/>
                </a:solidFill>
              </a:rPr>
              <a:t>25% by others they knew</a:t>
            </a:r>
            <a:endParaRPr sz="1800" dirty="0">
              <a:solidFill>
                <a:srgbClr val="CFE2F3"/>
              </a:solidFill>
            </a:endParaRPr>
          </a:p>
          <a:p>
            <a:pPr marL="457200" lvl="0" indent="-342900" rtl="0">
              <a:spcBef>
                <a:spcPts val="0"/>
              </a:spcBef>
              <a:spcAft>
                <a:spcPts val="0"/>
              </a:spcAft>
              <a:buClr>
                <a:srgbClr val="CFE2F3"/>
              </a:buClr>
              <a:buSzPts val="1800"/>
              <a:buChar char="●"/>
            </a:pPr>
            <a:r>
              <a:rPr lang="en" sz="1800" dirty="0">
                <a:solidFill>
                  <a:srgbClr val="CFE2F3"/>
                </a:solidFill>
              </a:rPr>
              <a:t>10% by strangers</a:t>
            </a:r>
            <a:endParaRPr sz="1800" dirty="0">
              <a:solidFill>
                <a:srgbClr val="CFE2F3"/>
              </a:solidFill>
            </a:endParaRPr>
          </a:p>
          <a:p>
            <a:pPr marL="0" lvl="0" indent="0" rtl="0">
              <a:spcBef>
                <a:spcPts val="600"/>
              </a:spcBef>
              <a:spcAft>
                <a:spcPts val="0"/>
              </a:spcAft>
              <a:buNone/>
            </a:pPr>
            <a:endParaRPr sz="1800" dirty="0">
              <a:solidFill>
                <a:srgbClr val="CFE2F3"/>
              </a:solidFill>
            </a:endParaRPr>
          </a:p>
        </p:txBody>
      </p:sp>
      <p:sp>
        <p:nvSpPr>
          <p:cNvPr id="800" name="Shape 800"/>
          <p:cNvSpPr txBox="1">
            <a:spLocks noGrp="1"/>
          </p:cNvSpPr>
          <p:nvPr>
            <p:ph type="sldNum" idx="12"/>
          </p:nvPr>
        </p:nvSpPr>
        <p:spPr>
          <a:xfrm>
            <a:off x="8586575" y="-11875"/>
            <a:ext cx="557400" cy="5478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3</a:t>
            </a:fld>
            <a:endParaRPr/>
          </a:p>
        </p:txBody>
      </p:sp>
    </p:spTree>
  </p:cSld>
  <p:clrMapOvr>
    <a:masterClrMapping/>
  </p:clrMapOvr>
  <p:transition advTm="30000">
    <p:fade thruBlk="1"/>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04"/>
        <p:cNvGrpSpPr/>
        <p:nvPr/>
      </p:nvGrpSpPr>
      <p:grpSpPr>
        <a:xfrm>
          <a:off x="0" y="0"/>
          <a:ext cx="0" cy="0"/>
          <a:chOff x="0" y="0"/>
          <a:chExt cx="0" cy="0"/>
        </a:xfrm>
      </p:grpSpPr>
      <p:sp>
        <p:nvSpPr>
          <p:cNvPr id="805" name="Shape 805"/>
          <p:cNvSpPr txBox="1">
            <a:spLocks noGrp="1"/>
          </p:cNvSpPr>
          <p:nvPr>
            <p:ph type="title"/>
          </p:nvPr>
        </p:nvSpPr>
        <p:spPr>
          <a:xfrm>
            <a:off x="206275" y="0"/>
            <a:ext cx="8916600" cy="7164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sz="2800" b="1" dirty="0">
                <a:solidFill>
                  <a:schemeClr val="lt1"/>
                </a:solidFill>
                <a:latin typeface="Titillium Web"/>
                <a:ea typeface="Titillium Web"/>
                <a:cs typeface="Titillium Web"/>
                <a:sym typeface="Titillium Web"/>
              </a:rPr>
              <a:t>Methods: Use of Bayesian Belief to Determine Culprit</a:t>
            </a:r>
            <a:endParaRPr sz="2800" b="1" dirty="0">
              <a:latin typeface="Titillium Web"/>
              <a:ea typeface="Titillium Web"/>
              <a:cs typeface="Titillium Web"/>
              <a:sym typeface="Titillium Web"/>
            </a:endParaRPr>
          </a:p>
        </p:txBody>
      </p:sp>
      <p:sp>
        <p:nvSpPr>
          <p:cNvPr id="806" name="Shape 806"/>
          <p:cNvSpPr txBox="1">
            <a:spLocks noGrp="1"/>
          </p:cNvSpPr>
          <p:nvPr>
            <p:ph type="subTitle" idx="4294967295"/>
          </p:nvPr>
        </p:nvSpPr>
        <p:spPr>
          <a:xfrm>
            <a:off x="206275" y="740350"/>
            <a:ext cx="8916600" cy="4273200"/>
          </a:xfrm>
          <a:prstGeom prst="rect">
            <a:avLst/>
          </a:prstGeom>
        </p:spPr>
        <p:txBody>
          <a:bodyPr spcFirstLastPara="1" wrap="square" lIns="91425" tIns="91425" rIns="91425" bIns="91425" anchor="t" anchorCtr="0">
            <a:noAutofit/>
          </a:bodyPr>
          <a:lstStyle/>
          <a:p>
            <a:pPr marL="457200" lvl="0" indent="-381000" rtl="0">
              <a:spcBef>
                <a:spcPts val="600"/>
              </a:spcBef>
              <a:spcAft>
                <a:spcPts val="0"/>
              </a:spcAft>
              <a:buClr>
                <a:srgbClr val="CFE2F3"/>
              </a:buClr>
              <a:buSzPts val="2400"/>
              <a:buChar char="●"/>
            </a:pPr>
            <a:r>
              <a:rPr lang="en" dirty="0">
                <a:solidFill>
                  <a:srgbClr val="CFE2F3"/>
                </a:solidFill>
              </a:rPr>
              <a:t>A decision network with only uncertain events, no choices</a:t>
            </a:r>
            <a:endParaRPr dirty="0">
              <a:solidFill>
                <a:srgbClr val="CFE2F3"/>
              </a:solidFill>
            </a:endParaRPr>
          </a:p>
          <a:p>
            <a:pPr marL="457200" lvl="0" indent="-381000" rtl="0">
              <a:spcBef>
                <a:spcPts val="0"/>
              </a:spcBef>
              <a:spcAft>
                <a:spcPts val="0"/>
              </a:spcAft>
              <a:buClr>
                <a:srgbClr val="CFE2F3"/>
              </a:buClr>
              <a:buSzPts val="2400"/>
              <a:buChar char="●"/>
            </a:pPr>
            <a:r>
              <a:rPr lang="en" dirty="0">
                <a:solidFill>
                  <a:srgbClr val="CFE2F3"/>
                </a:solidFill>
              </a:rPr>
              <a:t>Conditional probabilities of evidence conditional on w</a:t>
            </a:r>
            <a:r>
              <a:rPr lang="en-US" dirty="0">
                <a:solidFill>
                  <a:srgbClr val="CFE2F3"/>
                </a:solidFill>
              </a:rPr>
              <a:t>h</a:t>
            </a:r>
            <a:r>
              <a:rPr lang="en" dirty="0">
                <a:solidFill>
                  <a:srgbClr val="CFE2F3"/>
                </a:solidFill>
              </a:rPr>
              <a:t>ether each person is guilty are used rather than the reverse since they are easier to ascertain </a:t>
            </a:r>
            <a:endParaRPr dirty="0">
              <a:solidFill>
                <a:srgbClr val="CFE2F3"/>
              </a:solidFill>
            </a:endParaRPr>
          </a:p>
          <a:p>
            <a:pPr marL="0" lvl="0" indent="0" rtl="0">
              <a:spcBef>
                <a:spcPts val="600"/>
              </a:spcBef>
              <a:spcAft>
                <a:spcPts val="0"/>
              </a:spcAft>
              <a:buNone/>
            </a:pPr>
            <a:endParaRPr dirty="0">
              <a:solidFill>
                <a:srgbClr val="CFE2F3"/>
              </a:solidFill>
            </a:endParaRPr>
          </a:p>
          <a:p>
            <a:pPr marL="0" lvl="0" indent="0">
              <a:spcBef>
                <a:spcPts val="600"/>
              </a:spcBef>
              <a:spcAft>
                <a:spcPts val="0"/>
              </a:spcAft>
              <a:buNone/>
            </a:pPr>
            <a:r>
              <a:rPr lang="en" u="sng" dirty="0">
                <a:solidFill>
                  <a:srgbClr val="CFE2F3"/>
                </a:solidFill>
              </a:rPr>
              <a:t>Bayes’ Rule for 3 probabilities:</a:t>
            </a:r>
            <a:endParaRPr u="sng" dirty="0">
              <a:solidFill>
                <a:srgbClr val="CFE2F3"/>
              </a:solidFill>
            </a:endParaRPr>
          </a:p>
          <a:p>
            <a:pPr marL="0" lvl="0" indent="0">
              <a:buNone/>
            </a:pPr>
            <a:endParaRPr sz="1800" dirty="0">
              <a:solidFill>
                <a:srgbClr val="CFE2F3"/>
              </a:solidFill>
            </a:endParaRPr>
          </a:p>
          <a:p>
            <a:pPr marL="0" lvl="0" indent="0" rtl="0">
              <a:spcBef>
                <a:spcPts val="600"/>
              </a:spcBef>
              <a:spcAft>
                <a:spcPts val="0"/>
              </a:spcAft>
              <a:buNone/>
            </a:pPr>
            <a:endParaRPr lang="en" sz="1800" dirty="0">
              <a:solidFill>
                <a:srgbClr val="CFE2F3"/>
              </a:solidFill>
            </a:endParaRPr>
          </a:p>
          <a:p>
            <a:pPr marL="0" lvl="0" indent="0" rtl="0">
              <a:spcBef>
                <a:spcPts val="600"/>
              </a:spcBef>
              <a:spcAft>
                <a:spcPts val="0"/>
              </a:spcAft>
              <a:buNone/>
            </a:pPr>
            <a:endParaRPr lang="en" sz="1800" dirty="0">
              <a:solidFill>
                <a:srgbClr val="CFE2F3"/>
              </a:solidFill>
            </a:endParaRPr>
          </a:p>
          <a:p>
            <a:pPr marL="0" lvl="0" indent="0" rtl="0">
              <a:spcBef>
                <a:spcPts val="600"/>
              </a:spcBef>
              <a:spcAft>
                <a:spcPts val="0"/>
              </a:spcAft>
              <a:buNone/>
            </a:pPr>
            <a:r>
              <a:rPr lang="en" sz="1800" dirty="0">
                <a:solidFill>
                  <a:srgbClr val="CFE2F3"/>
                </a:solidFill>
              </a:rPr>
              <a:t>Where i represents the suspect and evid. means the evidence in question</a:t>
            </a:r>
            <a:endParaRPr sz="1800" dirty="0">
              <a:solidFill>
                <a:srgbClr val="CFE2F3"/>
              </a:solidFill>
            </a:endParaRPr>
          </a:p>
        </p:txBody>
      </p:sp>
      <p:sp>
        <p:nvSpPr>
          <p:cNvPr id="807" name="Shape 807"/>
          <p:cNvSpPr txBox="1">
            <a:spLocks noGrp="1"/>
          </p:cNvSpPr>
          <p:nvPr>
            <p:ph type="sldNum" idx="12"/>
          </p:nvPr>
        </p:nvSpPr>
        <p:spPr>
          <a:xfrm>
            <a:off x="8586575" y="-11875"/>
            <a:ext cx="557400" cy="5478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4</a:t>
            </a:fld>
            <a:endParaRPr/>
          </a:p>
        </p:txBody>
      </p: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xmlns="" id="{CC23A2D1-1B32-4FEE-B095-4CBD02780EE1}"/>
                  </a:ext>
                </a:extLst>
              </p:cNvPr>
              <p:cNvSpPr/>
              <p:nvPr/>
            </p:nvSpPr>
            <p:spPr>
              <a:xfrm>
                <a:off x="521144" y="3428940"/>
                <a:ext cx="7708455" cy="67230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1800" i="1" smtClean="0">
                          <a:solidFill>
                            <a:schemeClr val="bg1"/>
                          </a:solidFill>
                          <a:latin typeface="Cambria Math" panose="02040503050406030204" pitchFamily="18" charset="0"/>
                        </a:rPr>
                        <m:t>𝑃𝑟𝑜𝑏</m:t>
                      </m:r>
                      <m:d>
                        <m:dPr>
                          <m:begChr m:val="["/>
                          <m:endChr m:val="]"/>
                          <m:ctrlPr>
                            <a:rPr lang="en-US" sz="1800" i="1">
                              <a:solidFill>
                                <a:schemeClr val="bg1"/>
                              </a:solidFill>
                              <a:latin typeface="Cambria Math" charset="0"/>
                            </a:rPr>
                          </m:ctrlPr>
                        </m:dPr>
                        <m:e>
                          <m:r>
                            <a:rPr lang="en-US" sz="1800" i="1">
                              <a:solidFill>
                                <a:schemeClr val="bg1"/>
                              </a:solidFill>
                              <a:latin typeface="Cambria Math" panose="02040503050406030204" pitchFamily="18" charset="0"/>
                            </a:rPr>
                            <m:t>𝑖</m:t>
                          </m:r>
                        </m:e>
                        <m:e>
                          <m:r>
                            <a:rPr lang="en-US" sz="1800" i="1">
                              <a:solidFill>
                                <a:schemeClr val="bg1"/>
                              </a:solidFill>
                              <a:latin typeface="Cambria Math" panose="02040503050406030204" pitchFamily="18" charset="0"/>
                            </a:rPr>
                            <m:t>𝑒𝑣𝑖𝑑</m:t>
                          </m:r>
                          <m:r>
                            <a:rPr lang="en-US" sz="1800">
                              <a:solidFill>
                                <a:schemeClr val="bg1"/>
                              </a:solidFill>
                              <a:latin typeface="Cambria Math" panose="02040503050406030204" pitchFamily="18" charset="0"/>
                            </a:rPr>
                            <m:t>.</m:t>
                          </m:r>
                        </m:e>
                      </m:d>
                      <m:r>
                        <a:rPr lang="en-US" sz="1800">
                          <a:solidFill>
                            <a:schemeClr val="bg1"/>
                          </a:solidFill>
                          <a:latin typeface="Cambria Math" panose="02040503050406030204" pitchFamily="18" charset="0"/>
                        </a:rPr>
                        <m:t>= </m:t>
                      </m:r>
                      <m:f>
                        <m:fPr>
                          <m:ctrlPr>
                            <a:rPr lang="en-US" sz="1800" i="1">
                              <a:solidFill>
                                <a:schemeClr val="bg1"/>
                              </a:solidFill>
                              <a:latin typeface="Cambria Math" charset="0"/>
                            </a:rPr>
                          </m:ctrlPr>
                        </m:fPr>
                        <m:num>
                          <m:d>
                            <m:dPr>
                              <m:begChr m:val=""/>
                              <m:endChr m:val="]"/>
                              <m:ctrlPr>
                                <a:rPr lang="en-US" sz="1800" i="1">
                                  <a:solidFill>
                                    <a:schemeClr val="bg1"/>
                                  </a:solidFill>
                                  <a:latin typeface="Cambria Math" charset="0"/>
                                </a:rPr>
                              </m:ctrlPr>
                            </m:dPr>
                            <m:e>
                              <m:r>
                                <a:rPr lang="en-US" sz="1800" i="1">
                                  <a:solidFill>
                                    <a:schemeClr val="bg1"/>
                                  </a:solidFill>
                                  <a:latin typeface="Cambria Math" panose="02040503050406030204" pitchFamily="18" charset="0"/>
                                </a:rPr>
                                <m:t>𝑃</m:t>
                              </m:r>
                              <m:d>
                                <m:dPr>
                                  <m:begChr m:val="["/>
                                  <m:endChr m:val="]"/>
                                  <m:ctrlPr>
                                    <a:rPr lang="en-US" sz="1800" i="1">
                                      <a:solidFill>
                                        <a:schemeClr val="bg1"/>
                                      </a:solidFill>
                                      <a:latin typeface="Cambria Math" charset="0"/>
                                    </a:rPr>
                                  </m:ctrlPr>
                                </m:dPr>
                                <m:e>
                                  <m:r>
                                    <a:rPr lang="en-US" sz="1800" i="1">
                                      <a:solidFill>
                                        <a:schemeClr val="bg1"/>
                                      </a:solidFill>
                                      <a:latin typeface="Cambria Math" panose="02040503050406030204" pitchFamily="18" charset="0"/>
                                    </a:rPr>
                                    <m:t>𝑒𝑣𝑖𝑑</m:t>
                                  </m:r>
                                  <m:r>
                                    <a:rPr lang="en-US" sz="1800">
                                      <a:solidFill>
                                        <a:schemeClr val="bg1"/>
                                      </a:solidFill>
                                      <a:latin typeface="Cambria Math" panose="02040503050406030204" pitchFamily="18" charset="0"/>
                                    </a:rPr>
                                    <m:t>.</m:t>
                                  </m:r>
                                </m:e>
                                <m:e>
                                  <m:r>
                                    <a:rPr lang="en-US" sz="1800" i="1">
                                      <a:solidFill>
                                        <a:schemeClr val="bg1"/>
                                      </a:solidFill>
                                      <a:latin typeface="Cambria Math" panose="02040503050406030204" pitchFamily="18" charset="0"/>
                                    </a:rPr>
                                    <m:t>𝑖</m:t>
                                  </m:r>
                                </m:e>
                              </m:d>
                              <m:r>
                                <a:rPr lang="en-US" sz="1800">
                                  <a:solidFill>
                                    <a:schemeClr val="bg1"/>
                                  </a:solidFill>
                                  <a:latin typeface="Cambria Math" panose="02040503050406030204" pitchFamily="18" charset="0"/>
                                </a:rPr>
                                <m:t>∗</m:t>
                              </m:r>
                              <m:r>
                                <a:rPr lang="en-US" sz="1800" i="1">
                                  <a:solidFill>
                                    <a:schemeClr val="bg1"/>
                                  </a:solidFill>
                                  <a:latin typeface="Cambria Math" panose="02040503050406030204" pitchFamily="18" charset="0"/>
                                </a:rPr>
                                <m:t>𝑃</m:t>
                              </m:r>
                              <m:r>
                                <a:rPr lang="en-US" sz="1800">
                                  <a:solidFill>
                                    <a:schemeClr val="bg1"/>
                                  </a:solidFill>
                                  <a:latin typeface="Cambria Math" panose="02040503050406030204" pitchFamily="18" charset="0"/>
                                </a:rPr>
                                <m:t>[</m:t>
                              </m:r>
                              <m:r>
                                <a:rPr lang="en-US" sz="1800" i="1">
                                  <a:solidFill>
                                    <a:schemeClr val="bg1"/>
                                  </a:solidFill>
                                  <a:latin typeface="Cambria Math" panose="02040503050406030204" pitchFamily="18" charset="0"/>
                                </a:rPr>
                                <m:t>𝑖</m:t>
                              </m:r>
                            </m:e>
                          </m:d>
                        </m:num>
                        <m:den>
                          <m:r>
                            <a:rPr lang="en-US" sz="1800" i="1">
                              <a:solidFill>
                                <a:schemeClr val="bg1"/>
                              </a:solidFill>
                              <a:latin typeface="Cambria Math" panose="02040503050406030204" pitchFamily="18" charset="0"/>
                            </a:rPr>
                            <m:t>𝑃</m:t>
                          </m:r>
                          <m:d>
                            <m:dPr>
                              <m:begChr m:val="["/>
                              <m:endChr m:val="]"/>
                              <m:ctrlPr>
                                <a:rPr lang="en-US" sz="1800" i="1">
                                  <a:solidFill>
                                    <a:schemeClr val="bg1"/>
                                  </a:solidFill>
                                  <a:latin typeface="Cambria Math" charset="0"/>
                                </a:rPr>
                              </m:ctrlPr>
                            </m:dPr>
                            <m:e>
                              <m:r>
                                <a:rPr lang="en-US" sz="1800" i="1">
                                  <a:solidFill>
                                    <a:schemeClr val="bg1"/>
                                  </a:solidFill>
                                  <a:latin typeface="Cambria Math" panose="02040503050406030204" pitchFamily="18" charset="0"/>
                                </a:rPr>
                                <m:t>𝑒𝑣𝑖𝑑</m:t>
                              </m:r>
                              <m:r>
                                <a:rPr lang="en-US" sz="1800">
                                  <a:solidFill>
                                    <a:schemeClr val="bg1"/>
                                  </a:solidFill>
                                  <a:latin typeface="Cambria Math" panose="02040503050406030204" pitchFamily="18" charset="0"/>
                                </a:rPr>
                                <m:t>.</m:t>
                              </m:r>
                            </m:e>
                            <m:e>
                              <m:r>
                                <a:rPr lang="en-US" sz="1800" i="1">
                                  <a:solidFill>
                                    <a:schemeClr val="bg1"/>
                                  </a:solidFill>
                                  <a:latin typeface="Cambria Math" panose="02040503050406030204" pitchFamily="18" charset="0"/>
                                </a:rPr>
                                <m:t>𝑋</m:t>
                              </m:r>
                            </m:e>
                          </m:d>
                          <m:r>
                            <a:rPr lang="en-US" sz="1800">
                              <a:solidFill>
                                <a:schemeClr val="bg1"/>
                              </a:solidFill>
                              <a:latin typeface="Cambria Math" panose="02040503050406030204" pitchFamily="18" charset="0"/>
                            </a:rPr>
                            <m:t>∗</m:t>
                          </m:r>
                          <m:r>
                            <a:rPr lang="en-US" sz="1800" i="1">
                              <a:solidFill>
                                <a:schemeClr val="bg1"/>
                              </a:solidFill>
                              <a:latin typeface="Cambria Math" panose="02040503050406030204" pitchFamily="18" charset="0"/>
                            </a:rPr>
                            <m:t>𝑃</m:t>
                          </m:r>
                          <m:d>
                            <m:dPr>
                              <m:begChr m:val="["/>
                              <m:endChr m:val="]"/>
                              <m:ctrlPr>
                                <a:rPr lang="en-US" sz="1800" i="1">
                                  <a:solidFill>
                                    <a:schemeClr val="bg1"/>
                                  </a:solidFill>
                                  <a:latin typeface="Cambria Math" charset="0"/>
                                </a:rPr>
                              </m:ctrlPr>
                            </m:dPr>
                            <m:e>
                              <m:r>
                                <a:rPr lang="en-US" sz="1800" i="1">
                                  <a:solidFill>
                                    <a:schemeClr val="bg1"/>
                                  </a:solidFill>
                                  <a:latin typeface="Cambria Math" panose="02040503050406030204" pitchFamily="18" charset="0"/>
                                </a:rPr>
                                <m:t>𝑋</m:t>
                              </m:r>
                            </m:e>
                          </m:d>
                          <m:r>
                            <a:rPr lang="en-US" sz="1800">
                              <a:solidFill>
                                <a:schemeClr val="bg1"/>
                              </a:solidFill>
                              <a:latin typeface="Cambria Math" panose="02040503050406030204" pitchFamily="18" charset="0"/>
                            </a:rPr>
                            <m:t>+</m:t>
                          </m:r>
                          <m:r>
                            <a:rPr lang="en-US" sz="1800" i="1">
                              <a:solidFill>
                                <a:schemeClr val="bg1"/>
                              </a:solidFill>
                              <a:latin typeface="Cambria Math" panose="02040503050406030204" pitchFamily="18" charset="0"/>
                            </a:rPr>
                            <m:t>𝑃</m:t>
                          </m:r>
                          <m:d>
                            <m:dPr>
                              <m:begChr m:val="["/>
                              <m:endChr m:val="]"/>
                              <m:ctrlPr>
                                <a:rPr lang="en-US" sz="1800" i="1">
                                  <a:solidFill>
                                    <a:schemeClr val="bg1"/>
                                  </a:solidFill>
                                  <a:latin typeface="Cambria Math" charset="0"/>
                                </a:rPr>
                              </m:ctrlPr>
                            </m:dPr>
                            <m:e>
                              <m:r>
                                <a:rPr lang="en-US" sz="1800" i="1">
                                  <a:solidFill>
                                    <a:schemeClr val="bg1"/>
                                  </a:solidFill>
                                  <a:latin typeface="Cambria Math" panose="02040503050406030204" pitchFamily="18" charset="0"/>
                                </a:rPr>
                                <m:t>𝑒𝑣𝑖𝑑</m:t>
                              </m:r>
                              <m:r>
                                <a:rPr lang="en-US" sz="1800">
                                  <a:solidFill>
                                    <a:schemeClr val="bg1"/>
                                  </a:solidFill>
                                  <a:latin typeface="Cambria Math" panose="02040503050406030204" pitchFamily="18" charset="0"/>
                                </a:rPr>
                                <m:t>.</m:t>
                              </m:r>
                            </m:e>
                            <m:e>
                              <m:r>
                                <a:rPr lang="en-US" sz="1800" i="1">
                                  <a:solidFill>
                                    <a:schemeClr val="bg1"/>
                                  </a:solidFill>
                                  <a:latin typeface="Cambria Math" panose="02040503050406030204" pitchFamily="18" charset="0"/>
                                </a:rPr>
                                <m:t>𝐽</m:t>
                              </m:r>
                            </m:e>
                          </m:d>
                          <m:r>
                            <a:rPr lang="en-US" sz="1800">
                              <a:solidFill>
                                <a:schemeClr val="bg1"/>
                              </a:solidFill>
                              <a:latin typeface="Cambria Math" panose="02040503050406030204" pitchFamily="18" charset="0"/>
                            </a:rPr>
                            <m:t>∗</m:t>
                          </m:r>
                          <m:r>
                            <a:rPr lang="en-US" sz="1800" i="1">
                              <a:solidFill>
                                <a:schemeClr val="bg1"/>
                              </a:solidFill>
                              <a:latin typeface="Cambria Math" panose="02040503050406030204" pitchFamily="18" charset="0"/>
                            </a:rPr>
                            <m:t>𝑃</m:t>
                          </m:r>
                          <m:d>
                            <m:dPr>
                              <m:begChr m:val="["/>
                              <m:endChr m:val="]"/>
                              <m:ctrlPr>
                                <a:rPr lang="en-US" sz="1800" i="1">
                                  <a:solidFill>
                                    <a:schemeClr val="bg1"/>
                                  </a:solidFill>
                                  <a:latin typeface="Cambria Math" charset="0"/>
                                </a:rPr>
                              </m:ctrlPr>
                            </m:dPr>
                            <m:e>
                              <m:r>
                                <a:rPr lang="en-US" sz="1800" i="1">
                                  <a:solidFill>
                                    <a:schemeClr val="bg1"/>
                                  </a:solidFill>
                                  <a:latin typeface="Cambria Math" panose="02040503050406030204" pitchFamily="18" charset="0"/>
                                </a:rPr>
                                <m:t>𝐽</m:t>
                              </m:r>
                            </m:e>
                          </m:d>
                          <m:r>
                            <a:rPr lang="en-US" sz="1800">
                              <a:solidFill>
                                <a:schemeClr val="bg1"/>
                              </a:solidFill>
                              <a:latin typeface="Cambria Math" panose="02040503050406030204" pitchFamily="18" charset="0"/>
                            </a:rPr>
                            <m:t>+</m:t>
                          </m:r>
                          <m:r>
                            <a:rPr lang="en-US" sz="1800" i="1">
                              <a:solidFill>
                                <a:schemeClr val="bg1"/>
                              </a:solidFill>
                              <a:latin typeface="Cambria Math" panose="02040503050406030204" pitchFamily="18" charset="0"/>
                            </a:rPr>
                            <m:t>𝑃</m:t>
                          </m:r>
                          <m:d>
                            <m:dPr>
                              <m:begChr m:val="["/>
                              <m:endChr m:val="]"/>
                              <m:ctrlPr>
                                <a:rPr lang="en-US" sz="1800" i="1">
                                  <a:solidFill>
                                    <a:schemeClr val="bg1"/>
                                  </a:solidFill>
                                  <a:latin typeface="Cambria Math" charset="0"/>
                                </a:rPr>
                              </m:ctrlPr>
                            </m:dPr>
                            <m:e>
                              <m:r>
                                <a:rPr lang="en-US" sz="1800" i="1">
                                  <a:solidFill>
                                    <a:schemeClr val="bg1"/>
                                  </a:solidFill>
                                  <a:latin typeface="Cambria Math" panose="02040503050406030204" pitchFamily="18" charset="0"/>
                                </a:rPr>
                                <m:t>𝑒𝑣𝑖𝑑</m:t>
                              </m:r>
                              <m:r>
                                <a:rPr lang="en-US" sz="1800">
                                  <a:solidFill>
                                    <a:schemeClr val="bg1"/>
                                  </a:solidFill>
                                  <a:latin typeface="Cambria Math" panose="02040503050406030204" pitchFamily="18" charset="0"/>
                                </a:rPr>
                                <m:t>.</m:t>
                              </m:r>
                            </m:e>
                            <m:e>
                              <m:r>
                                <a:rPr lang="en-US" sz="1800" i="1">
                                  <a:solidFill>
                                    <a:schemeClr val="bg1"/>
                                  </a:solidFill>
                                  <a:latin typeface="Cambria Math" panose="02040503050406030204" pitchFamily="18" charset="0"/>
                                </a:rPr>
                                <m:t>𝑂</m:t>
                              </m:r>
                            </m:e>
                          </m:d>
                          <m:r>
                            <a:rPr lang="en-US" sz="1800">
                              <a:solidFill>
                                <a:schemeClr val="bg1"/>
                              </a:solidFill>
                              <a:latin typeface="Cambria Math" panose="02040503050406030204" pitchFamily="18" charset="0"/>
                            </a:rPr>
                            <m:t>∗</m:t>
                          </m:r>
                          <m:r>
                            <a:rPr lang="en-US" sz="1800" i="1">
                              <a:solidFill>
                                <a:schemeClr val="bg1"/>
                              </a:solidFill>
                              <a:latin typeface="Cambria Math" panose="02040503050406030204" pitchFamily="18" charset="0"/>
                            </a:rPr>
                            <m:t>𝑃</m:t>
                          </m:r>
                          <m:d>
                            <m:dPr>
                              <m:begChr m:val="["/>
                              <m:endChr m:val="]"/>
                              <m:ctrlPr>
                                <a:rPr lang="en-US" sz="1800" i="1">
                                  <a:solidFill>
                                    <a:schemeClr val="bg1"/>
                                  </a:solidFill>
                                  <a:latin typeface="Cambria Math" charset="0"/>
                                </a:rPr>
                              </m:ctrlPr>
                            </m:dPr>
                            <m:e>
                              <m:r>
                                <a:rPr lang="en-US" sz="1800" i="1">
                                  <a:solidFill>
                                    <a:schemeClr val="bg1"/>
                                  </a:solidFill>
                                  <a:latin typeface="Cambria Math" panose="02040503050406030204" pitchFamily="18" charset="0"/>
                                </a:rPr>
                                <m:t>𝑂</m:t>
                              </m:r>
                            </m:e>
                          </m:d>
                          <m:r>
                            <a:rPr lang="en-US" sz="1800">
                              <a:solidFill>
                                <a:schemeClr val="bg1"/>
                              </a:solidFill>
                              <a:latin typeface="Cambria Math" panose="02040503050406030204" pitchFamily="18" charset="0"/>
                            </a:rPr>
                            <m:t> </m:t>
                          </m:r>
                        </m:den>
                      </m:f>
                    </m:oMath>
                  </m:oMathPara>
                </a14:m>
                <a:endParaRPr lang="en-US" dirty="0">
                  <a:solidFill>
                    <a:schemeClr val="bg1"/>
                  </a:solidFill>
                </a:endParaRPr>
              </a:p>
            </p:txBody>
          </p:sp>
        </mc:Choice>
        <mc:Fallback xmlns="">
          <p:sp>
            <p:nvSpPr>
              <p:cNvPr id="2" name="Rectangle 1">
                <a:extLst>
                  <a:ext uri="{FF2B5EF4-FFF2-40B4-BE49-F238E27FC236}">
                    <a16:creationId xmlns:a16="http://schemas.microsoft.com/office/drawing/2014/main" id="{CC23A2D1-1B32-4FEE-B095-4CBD02780EE1}"/>
                  </a:ext>
                </a:extLst>
              </p:cNvPr>
              <p:cNvSpPr>
                <a:spLocks noRot="1" noChangeAspect="1" noMove="1" noResize="1" noEditPoints="1" noAdjustHandles="1" noChangeArrowheads="1" noChangeShapeType="1" noTextEdit="1"/>
              </p:cNvSpPr>
              <p:nvPr/>
            </p:nvSpPr>
            <p:spPr>
              <a:xfrm>
                <a:off x="521144" y="3428940"/>
                <a:ext cx="7708455" cy="672300"/>
              </a:xfrm>
              <a:prstGeom prst="rect">
                <a:avLst/>
              </a:prstGeom>
              <a:blipFill>
                <a:blip r:embed="rId3"/>
                <a:stretch>
                  <a:fillRect/>
                </a:stretch>
              </a:blipFill>
            </p:spPr>
            <p:txBody>
              <a:bodyPr/>
              <a:lstStyle/>
              <a:p>
                <a:r>
                  <a:rPr lang="en-US">
                    <a:noFill/>
                  </a:rPr>
                  <a:t> </a:t>
                </a:r>
              </a:p>
            </p:txBody>
          </p:sp>
        </mc:Fallback>
      </mc:AlternateContent>
    </p:spTree>
  </p:cSld>
  <p:clrMapOvr>
    <a:masterClrMapping/>
  </p:clrMapOvr>
  <p:transition advTm="30000">
    <p:fade thruBlk="1"/>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174ABCB-DFB6-4CCD-9D45-B50D49B51157}"/>
              </a:ext>
            </a:extLst>
          </p:cNvPr>
          <p:cNvSpPr>
            <a:spLocks noGrp="1"/>
          </p:cNvSpPr>
          <p:nvPr>
            <p:ph type="title"/>
          </p:nvPr>
        </p:nvSpPr>
        <p:spPr>
          <a:xfrm>
            <a:off x="725638" y="-11875"/>
            <a:ext cx="7686000" cy="716400"/>
          </a:xfrm>
        </p:spPr>
        <p:txBody>
          <a:bodyPr/>
          <a:lstStyle/>
          <a:p>
            <a:r>
              <a:rPr lang="en-US" b="1" dirty="0"/>
              <a:t>Equations:</a:t>
            </a:r>
          </a:p>
        </p:txBody>
      </p:sp>
      <p:sp>
        <p:nvSpPr>
          <p:cNvPr id="3" name="Slide Number Placeholder 2">
            <a:extLst>
              <a:ext uri="{FF2B5EF4-FFF2-40B4-BE49-F238E27FC236}">
                <a16:creationId xmlns:a16="http://schemas.microsoft.com/office/drawing/2014/main" xmlns="" id="{D64B9436-F275-4524-BE6A-2DCCB07463F5}"/>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5</a:t>
            </a:fld>
            <a:endParaRPr lang="en"/>
          </a:p>
        </p:txBody>
      </p: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xmlns="" id="{61C506B1-290D-4703-B2C5-D9105F762737}"/>
                  </a:ext>
                </a:extLst>
              </p:cNvPr>
              <p:cNvSpPr/>
              <p:nvPr/>
            </p:nvSpPr>
            <p:spPr>
              <a:xfrm>
                <a:off x="693590" y="895201"/>
                <a:ext cx="7718048" cy="549574"/>
              </a:xfrm>
              <a:prstGeom prst="rect">
                <a:avLst/>
              </a:prstGeom>
              <a:ln w="12700">
                <a:solidFill>
                  <a:schemeClr val="bg1">
                    <a:lumMod val="75000"/>
                  </a:schemeClr>
                </a:solidFill>
              </a:ln>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solidFill>
                            <a:schemeClr val="bg1"/>
                          </a:solidFill>
                          <a:latin typeface="Cambria Math" panose="02040503050406030204" pitchFamily="18" charset="0"/>
                        </a:rPr>
                        <m:t>𝑃</m:t>
                      </m:r>
                      <m:r>
                        <a:rPr lang="en-US">
                          <a:solidFill>
                            <a:schemeClr val="bg1"/>
                          </a:solidFill>
                          <a:latin typeface="Cambria Math" panose="02040503050406030204" pitchFamily="18" charset="0"/>
                        </a:rPr>
                        <m:t>[</m:t>
                      </m:r>
                      <m:r>
                        <a:rPr lang="en-US" i="1">
                          <a:solidFill>
                            <a:schemeClr val="bg1"/>
                          </a:solidFill>
                          <a:latin typeface="Cambria Math" panose="02040503050406030204" pitchFamily="18" charset="0"/>
                        </a:rPr>
                        <m:t>𝑖</m:t>
                      </m:r>
                      <m:r>
                        <a:rPr lang="en-US">
                          <a:solidFill>
                            <a:schemeClr val="bg1"/>
                          </a:solidFill>
                          <a:latin typeface="Cambria Math" panose="02040503050406030204" pitchFamily="18" charset="0"/>
                        </a:rPr>
                        <m:t>|</m:t>
                      </m:r>
                      <m:r>
                        <a:rPr lang="en-US" i="1">
                          <a:solidFill>
                            <a:schemeClr val="bg1"/>
                          </a:solidFill>
                          <a:latin typeface="Cambria Math" panose="02040503050406030204" pitchFamily="18" charset="0"/>
                        </a:rPr>
                        <m:t>𝑙𝑒𝑛𝑡</m:t>
                      </m:r>
                      <m:r>
                        <a:rPr lang="en-US">
                          <a:solidFill>
                            <a:schemeClr val="bg1"/>
                          </a:solidFill>
                          <a:latin typeface="Cambria Math" panose="02040503050406030204" pitchFamily="18" charset="0"/>
                        </a:rPr>
                        <m:t> </m:t>
                      </m:r>
                      <m:r>
                        <a:rPr lang="en-US" i="1">
                          <a:solidFill>
                            <a:schemeClr val="bg1"/>
                          </a:solidFill>
                          <a:latin typeface="Cambria Math" panose="02040503050406030204" pitchFamily="18" charset="0"/>
                        </a:rPr>
                        <m:t>𝑐𝑎𝑟</m:t>
                      </m:r>
                      <m:r>
                        <a:rPr lang="en-US">
                          <a:solidFill>
                            <a:schemeClr val="bg1"/>
                          </a:solidFill>
                          <a:latin typeface="Cambria Math" panose="02040503050406030204" pitchFamily="18" charset="0"/>
                        </a:rPr>
                        <m:t> </m:t>
                      </m:r>
                      <m:r>
                        <a:rPr lang="en-US" i="1">
                          <a:solidFill>
                            <a:schemeClr val="bg1"/>
                          </a:solidFill>
                          <a:latin typeface="Cambria Math" panose="02040503050406030204" pitchFamily="18" charset="0"/>
                        </a:rPr>
                        <m:t>𝑡𝑜</m:t>
                      </m:r>
                      <m:r>
                        <a:rPr lang="en-US">
                          <a:solidFill>
                            <a:schemeClr val="bg1"/>
                          </a:solidFill>
                          <a:latin typeface="Cambria Math" panose="02040503050406030204" pitchFamily="18" charset="0"/>
                        </a:rPr>
                        <m:t> </m:t>
                      </m:r>
                      <m:r>
                        <a:rPr lang="en-US" i="1">
                          <a:solidFill>
                            <a:schemeClr val="bg1"/>
                          </a:solidFill>
                          <a:latin typeface="Cambria Math" panose="02040503050406030204" pitchFamily="18" charset="0"/>
                        </a:rPr>
                        <m:t>𝐽</m:t>
                      </m:r>
                      <m:r>
                        <a:rPr lang="en-US">
                          <a:solidFill>
                            <a:schemeClr val="bg1"/>
                          </a:solidFill>
                          <a:latin typeface="Cambria Math" panose="02040503050406030204" pitchFamily="18" charset="0"/>
                        </a:rPr>
                        <m:t>]=</m:t>
                      </m:r>
                      <m:f>
                        <m:fPr>
                          <m:ctrlPr>
                            <a:rPr lang="en-US" i="1">
                              <a:solidFill>
                                <a:schemeClr val="bg1"/>
                              </a:solidFill>
                              <a:latin typeface="Cambria Math" charset="0"/>
                            </a:rPr>
                          </m:ctrlPr>
                        </m:fPr>
                        <m:num>
                          <m:d>
                            <m:dPr>
                              <m:begChr m:val=""/>
                              <m:endChr m:val="]"/>
                              <m:ctrlPr>
                                <a:rPr lang="en-US" i="1">
                                  <a:solidFill>
                                    <a:schemeClr val="bg1"/>
                                  </a:solidFill>
                                  <a:latin typeface="Cambria Math" charset="0"/>
                                </a:rPr>
                              </m:ctrlPr>
                            </m:dPr>
                            <m:e>
                              <m:r>
                                <a:rPr lang="en-US" i="1">
                                  <a:solidFill>
                                    <a:schemeClr val="bg1"/>
                                  </a:solidFill>
                                  <a:latin typeface="Cambria Math" panose="02040503050406030204" pitchFamily="18" charset="0"/>
                                </a:rPr>
                                <m:t>𝑃</m:t>
                              </m:r>
                              <m:r>
                                <a:rPr lang="en-US">
                                  <a:solidFill>
                                    <a:schemeClr val="bg1"/>
                                  </a:solidFill>
                                  <a:latin typeface="Cambria Math" panose="02040503050406030204" pitchFamily="18" charset="0"/>
                                </a:rPr>
                                <m:t>[</m:t>
                              </m:r>
                              <m:r>
                                <a:rPr lang="en-US" i="1">
                                  <a:solidFill>
                                    <a:schemeClr val="bg1"/>
                                  </a:solidFill>
                                  <a:latin typeface="Cambria Math" panose="02040503050406030204" pitchFamily="18" charset="0"/>
                                </a:rPr>
                                <m:t>𝑙𝑒𝑛𝑡</m:t>
                              </m:r>
                              <m:r>
                                <a:rPr lang="en-US">
                                  <a:solidFill>
                                    <a:schemeClr val="bg1"/>
                                  </a:solidFill>
                                  <a:latin typeface="Cambria Math" panose="02040503050406030204" pitchFamily="18" charset="0"/>
                                </a:rPr>
                                <m:t> </m:t>
                              </m:r>
                              <m:r>
                                <a:rPr lang="en-US" i="1">
                                  <a:solidFill>
                                    <a:schemeClr val="bg1"/>
                                  </a:solidFill>
                                  <a:latin typeface="Cambria Math" panose="02040503050406030204" pitchFamily="18" charset="0"/>
                                </a:rPr>
                                <m:t>𝑐𝑎𝑟</m:t>
                              </m:r>
                              <m:r>
                                <a:rPr lang="en-US">
                                  <a:solidFill>
                                    <a:schemeClr val="bg1"/>
                                  </a:solidFill>
                                  <a:latin typeface="Cambria Math" panose="02040503050406030204" pitchFamily="18" charset="0"/>
                                </a:rPr>
                                <m:t>|</m:t>
                              </m:r>
                              <m:r>
                                <a:rPr lang="en-US" i="1">
                                  <a:solidFill>
                                    <a:schemeClr val="bg1"/>
                                  </a:solidFill>
                                  <a:latin typeface="Cambria Math" panose="02040503050406030204" pitchFamily="18" charset="0"/>
                                </a:rPr>
                                <m:t>𝑖</m:t>
                              </m:r>
                              <m:r>
                                <a:rPr lang="en-US">
                                  <a:solidFill>
                                    <a:schemeClr val="bg1"/>
                                  </a:solidFill>
                                  <a:latin typeface="Cambria Math" panose="02040503050406030204" pitchFamily="18" charset="0"/>
                                </a:rPr>
                                <m:t>]∗</m:t>
                              </m:r>
                              <m:r>
                                <a:rPr lang="en-US" i="1">
                                  <a:solidFill>
                                    <a:schemeClr val="bg1"/>
                                  </a:solidFill>
                                  <a:latin typeface="Cambria Math" panose="02040503050406030204" pitchFamily="18" charset="0"/>
                                </a:rPr>
                                <m:t>𝑃</m:t>
                              </m:r>
                              <m:r>
                                <a:rPr lang="en-US">
                                  <a:solidFill>
                                    <a:schemeClr val="bg1"/>
                                  </a:solidFill>
                                  <a:latin typeface="Cambria Math" panose="02040503050406030204" pitchFamily="18" charset="0"/>
                                </a:rPr>
                                <m:t>[</m:t>
                              </m:r>
                              <m:r>
                                <a:rPr lang="en-US" i="1">
                                  <a:solidFill>
                                    <a:schemeClr val="bg1"/>
                                  </a:solidFill>
                                  <a:latin typeface="Cambria Math" panose="02040503050406030204" pitchFamily="18" charset="0"/>
                                </a:rPr>
                                <m:t>𝑖</m:t>
                              </m:r>
                            </m:e>
                          </m:d>
                        </m:num>
                        <m:den>
                          <m:d>
                            <m:dPr>
                              <m:ctrlPr>
                                <a:rPr lang="en-US" i="1">
                                  <a:solidFill>
                                    <a:schemeClr val="bg1"/>
                                  </a:solidFill>
                                  <a:latin typeface="Cambria Math" charset="0"/>
                                </a:rPr>
                              </m:ctrlPr>
                            </m:dPr>
                            <m:e>
                              <m:r>
                                <a:rPr lang="en-US" i="1">
                                  <a:solidFill>
                                    <a:schemeClr val="bg1"/>
                                  </a:solidFill>
                                  <a:latin typeface="Cambria Math" panose="02040503050406030204" pitchFamily="18" charset="0"/>
                                </a:rPr>
                                <m:t>𝑃</m:t>
                              </m:r>
                              <m:r>
                                <a:rPr lang="en-US">
                                  <a:solidFill>
                                    <a:schemeClr val="bg1"/>
                                  </a:solidFill>
                                  <a:latin typeface="Cambria Math" panose="02040503050406030204" pitchFamily="18" charset="0"/>
                                </a:rPr>
                                <m:t>[</m:t>
                              </m:r>
                              <m:r>
                                <a:rPr lang="en-US" i="1">
                                  <a:solidFill>
                                    <a:schemeClr val="bg1"/>
                                  </a:solidFill>
                                  <a:latin typeface="Cambria Math" panose="02040503050406030204" pitchFamily="18" charset="0"/>
                                </a:rPr>
                                <m:t>𝑙𝑒𝑛𝑡</m:t>
                              </m:r>
                              <m:r>
                                <a:rPr lang="en-US">
                                  <a:solidFill>
                                    <a:schemeClr val="bg1"/>
                                  </a:solidFill>
                                  <a:latin typeface="Cambria Math" panose="02040503050406030204" pitchFamily="18" charset="0"/>
                                </a:rPr>
                                <m:t> </m:t>
                              </m:r>
                              <m:r>
                                <a:rPr lang="en-US" i="1">
                                  <a:solidFill>
                                    <a:schemeClr val="bg1"/>
                                  </a:solidFill>
                                  <a:latin typeface="Cambria Math" panose="02040503050406030204" pitchFamily="18" charset="0"/>
                                </a:rPr>
                                <m:t>𝑐𝑎𝑟</m:t>
                              </m:r>
                              <m:r>
                                <a:rPr lang="en-US">
                                  <a:solidFill>
                                    <a:schemeClr val="bg1"/>
                                  </a:solidFill>
                                  <a:latin typeface="Cambria Math" panose="02040503050406030204" pitchFamily="18" charset="0"/>
                                </a:rPr>
                                <m:t>|</m:t>
                              </m:r>
                              <m:r>
                                <a:rPr lang="en-US" i="1">
                                  <a:solidFill>
                                    <a:schemeClr val="bg1"/>
                                  </a:solidFill>
                                  <a:latin typeface="Cambria Math" panose="02040503050406030204" pitchFamily="18" charset="0"/>
                                </a:rPr>
                                <m:t>𝑋</m:t>
                              </m:r>
                              <m:r>
                                <a:rPr lang="en-US">
                                  <a:solidFill>
                                    <a:schemeClr val="bg1"/>
                                  </a:solidFill>
                                  <a:latin typeface="Cambria Math" panose="02040503050406030204" pitchFamily="18" charset="0"/>
                                </a:rPr>
                                <m:t>]∗</m:t>
                              </m:r>
                              <m:r>
                                <a:rPr lang="en-US" i="1">
                                  <a:solidFill>
                                    <a:schemeClr val="bg1"/>
                                  </a:solidFill>
                                  <a:latin typeface="Cambria Math" panose="02040503050406030204" pitchFamily="18" charset="0"/>
                                </a:rPr>
                                <m:t>𝑃</m:t>
                              </m:r>
                              <m:r>
                                <a:rPr lang="en-US">
                                  <a:solidFill>
                                    <a:schemeClr val="bg1"/>
                                  </a:solidFill>
                                  <a:latin typeface="Cambria Math" panose="02040503050406030204" pitchFamily="18" charset="0"/>
                                </a:rPr>
                                <m:t>[</m:t>
                              </m:r>
                              <m:r>
                                <a:rPr lang="en-US" i="1">
                                  <a:solidFill>
                                    <a:schemeClr val="bg1"/>
                                  </a:solidFill>
                                  <a:latin typeface="Cambria Math" panose="02040503050406030204" pitchFamily="18" charset="0"/>
                                </a:rPr>
                                <m:t>𝑋</m:t>
                              </m:r>
                              <m:r>
                                <a:rPr lang="en-US">
                                  <a:solidFill>
                                    <a:schemeClr val="bg1"/>
                                  </a:solidFill>
                                  <a:latin typeface="Cambria Math" panose="02040503050406030204" pitchFamily="18" charset="0"/>
                                </a:rPr>
                                <m:t>])+(</m:t>
                              </m:r>
                              <m:r>
                                <a:rPr lang="en-US" i="1">
                                  <a:solidFill>
                                    <a:schemeClr val="bg1"/>
                                  </a:solidFill>
                                  <a:latin typeface="Cambria Math" panose="02040503050406030204" pitchFamily="18" charset="0"/>
                                </a:rPr>
                                <m:t>𝑃</m:t>
                              </m:r>
                              <m:r>
                                <a:rPr lang="en-US">
                                  <a:solidFill>
                                    <a:schemeClr val="bg1"/>
                                  </a:solidFill>
                                  <a:latin typeface="Cambria Math" panose="02040503050406030204" pitchFamily="18" charset="0"/>
                                </a:rPr>
                                <m:t>[</m:t>
                              </m:r>
                              <m:r>
                                <a:rPr lang="en-US" i="1">
                                  <a:solidFill>
                                    <a:schemeClr val="bg1"/>
                                  </a:solidFill>
                                  <a:latin typeface="Cambria Math" panose="02040503050406030204" pitchFamily="18" charset="0"/>
                                </a:rPr>
                                <m:t>𝑙𝑒𝑛𝑡</m:t>
                              </m:r>
                              <m:r>
                                <a:rPr lang="en-US">
                                  <a:solidFill>
                                    <a:schemeClr val="bg1"/>
                                  </a:solidFill>
                                  <a:latin typeface="Cambria Math" panose="02040503050406030204" pitchFamily="18" charset="0"/>
                                </a:rPr>
                                <m:t> </m:t>
                              </m:r>
                              <m:r>
                                <a:rPr lang="en-US" i="1">
                                  <a:solidFill>
                                    <a:schemeClr val="bg1"/>
                                  </a:solidFill>
                                  <a:latin typeface="Cambria Math" panose="02040503050406030204" pitchFamily="18" charset="0"/>
                                </a:rPr>
                                <m:t>𝑐𝑎𝑟</m:t>
                              </m:r>
                              <m:r>
                                <a:rPr lang="en-US">
                                  <a:solidFill>
                                    <a:schemeClr val="bg1"/>
                                  </a:solidFill>
                                  <a:latin typeface="Cambria Math" panose="02040503050406030204" pitchFamily="18" charset="0"/>
                                </a:rPr>
                                <m:t>|</m:t>
                              </m:r>
                              <m:r>
                                <a:rPr lang="en-US" i="1">
                                  <a:solidFill>
                                    <a:schemeClr val="bg1"/>
                                  </a:solidFill>
                                  <a:latin typeface="Cambria Math" panose="02040503050406030204" pitchFamily="18" charset="0"/>
                                </a:rPr>
                                <m:t>𝐽</m:t>
                              </m:r>
                              <m:r>
                                <a:rPr lang="en-US">
                                  <a:solidFill>
                                    <a:schemeClr val="bg1"/>
                                  </a:solidFill>
                                  <a:latin typeface="Cambria Math" panose="02040503050406030204" pitchFamily="18" charset="0"/>
                                </a:rPr>
                                <m:t>]∗</m:t>
                              </m:r>
                              <m:r>
                                <a:rPr lang="en-US" i="1">
                                  <a:solidFill>
                                    <a:schemeClr val="bg1"/>
                                  </a:solidFill>
                                  <a:latin typeface="Cambria Math" panose="02040503050406030204" pitchFamily="18" charset="0"/>
                                </a:rPr>
                                <m:t>𝑃</m:t>
                              </m:r>
                              <m:r>
                                <a:rPr lang="en-US">
                                  <a:solidFill>
                                    <a:schemeClr val="bg1"/>
                                  </a:solidFill>
                                  <a:latin typeface="Cambria Math" panose="02040503050406030204" pitchFamily="18" charset="0"/>
                                </a:rPr>
                                <m:t>[</m:t>
                              </m:r>
                              <m:r>
                                <a:rPr lang="en-US" i="1">
                                  <a:solidFill>
                                    <a:schemeClr val="bg1"/>
                                  </a:solidFill>
                                  <a:latin typeface="Cambria Math" panose="02040503050406030204" pitchFamily="18" charset="0"/>
                                </a:rPr>
                                <m:t>𝐽</m:t>
                              </m:r>
                              <m:r>
                                <a:rPr lang="en-US">
                                  <a:solidFill>
                                    <a:schemeClr val="bg1"/>
                                  </a:solidFill>
                                  <a:latin typeface="Cambria Math" panose="02040503050406030204" pitchFamily="18" charset="0"/>
                                </a:rPr>
                                <m:t>])+(</m:t>
                              </m:r>
                              <m:r>
                                <a:rPr lang="en-US" i="1">
                                  <a:solidFill>
                                    <a:schemeClr val="bg1"/>
                                  </a:solidFill>
                                  <a:latin typeface="Cambria Math" panose="02040503050406030204" pitchFamily="18" charset="0"/>
                                </a:rPr>
                                <m:t>𝑃</m:t>
                              </m:r>
                              <m:r>
                                <a:rPr lang="en-US">
                                  <a:solidFill>
                                    <a:schemeClr val="bg1"/>
                                  </a:solidFill>
                                  <a:latin typeface="Cambria Math" panose="02040503050406030204" pitchFamily="18" charset="0"/>
                                </a:rPr>
                                <m:t>[</m:t>
                              </m:r>
                              <m:r>
                                <a:rPr lang="en-US" i="1">
                                  <a:solidFill>
                                    <a:schemeClr val="bg1"/>
                                  </a:solidFill>
                                  <a:latin typeface="Cambria Math" panose="02040503050406030204" pitchFamily="18" charset="0"/>
                                </a:rPr>
                                <m:t>𝑙𝑒𝑛𝑡</m:t>
                              </m:r>
                              <m:r>
                                <a:rPr lang="en-US">
                                  <a:solidFill>
                                    <a:schemeClr val="bg1"/>
                                  </a:solidFill>
                                  <a:latin typeface="Cambria Math" panose="02040503050406030204" pitchFamily="18" charset="0"/>
                                </a:rPr>
                                <m:t> </m:t>
                              </m:r>
                              <m:r>
                                <a:rPr lang="en-US" i="1">
                                  <a:solidFill>
                                    <a:schemeClr val="bg1"/>
                                  </a:solidFill>
                                  <a:latin typeface="Cambria Math" panose="02040503050406030204" pitchFamily="18" charset="0"/>
                                </a:rPr>
                                <m:t>𝑐𝑎𝑟</m:t>
                              </m:r>
                              <m:r>
                                <a:rPr lang="en-US">
                                  <a:solidFill>
                                    <a:schemeClr val="bg1"/>
                                  </a:solidFill>
                                  <a:latin typeface="Cambria Math" panose="02040503050406030204" pitchFamily="18" charset="0"/>
                                </a:rPr>
                                <m:t>|</m:t>
                              </m:r>
                              <m:r>
                                <a:rPr lang="en-US" i="1">
                                  <a:solidFill>
                                    <a:schemeClr val="bg1"/>
                                  </a:solidFill>
                                  <a:latin typeface="Cambria Math" panose="02040503050406030204" pitchFamily="18" charset="0"/>
                                </a:rPr>
                                <m:t>𝑂</m:t>
                              </m:r>
                              <m:r>
                                <a:rPr lang="en-US">
                                  <a:solidFill>
                                    <a:schemeClr val="bg1"/>
                                  </a:solidFill>
                                  <a:latin typeface="Cambria Math" panose="02040503050406030204" pitchFamily="18" charset="0"/>
                                </a:rPr>
                                <m:t>]∗</m:t>
                              </m:r>
                              <m:r>
                                <a:rPr lang="en-US" i="1">
                                  <a:solidFill>
                                    <a:schemeClr val="bg1"/>
                                  </a:solidFill>
                                  <a:latin typeface="Cambria Math" panose="02040503050406030204" pitchFamily="18" charset="0"/>
                                </a:rPr>
                                <m:t>𝑃</m:t>
                              </m:r>
                              <m:r>
                                <a:rPr lang="en-US">
                                  <a:solidFill>
                                    <a:schemeClr val="bg1"/>
                                  </a:solidFill>
                                  <a:latin typeface="Cambria Math" panose="02040503050406030204" pitchFamily="18" charset="0"/>
                                </a:rPr>
                                <m:t>[</m:t>
                              </m:r>
                              <m:r>
                                <a:rPr lang="en-US" i="1">
                                  <a:solidFill>
                                    <a:schemeClr val="bg1"/>
                                  </a:solidFill>
                                  <a:latin typeface="Cambria Math" panose="02040503050406030204" pitchFamily="18" charset="0"/>
                                </a:rPr>
                                <m:t>𝑂</m:t>
                              </m:r>
                              <m:r>
                                <a:rPr lang="en-US">
                                  <a:solidFill>
                                    <a:schemeClr val="bg1"/>
                                  </a:solidFill>
                                  <a:latin typeface="Cambria Math" panose="02040503050406030204" pitchFamily="18" charset="0"/>
                                </a:rPr>
                                <m:t>]</m:t>
                              </m:r>
                            </m:e>
                          </m:d>
                        </m:den>
                      </m:f>
                    </m:oMath>
                  </m:oMathPara>
                </a14:m>
                <a:endParaRPr lang="en-US" dirty="0">
                  <a:solidFill>
                    <a:schemeClr val="bg1"/>
                  </a:solidFill>
                </a:endParaRPr>
              </a:p>
            </p:txBody>
          </p:sp>
        </mc:Choice>
        <mc:Fallback xmlns="">
          <p:sp>
            <p:nvSpPr>
              <p:cNvPr id="4" name="Rectangle 3">
                <a:extLst>
                  <a:ext uri="{FF2B5EF4-FFF2-40B4-BE49-F238E27FC236}">
                    <a16:creationId xmlns:a16="http://schemas.microsoft.com/office/drawing/2014/main" id="{61C506B1-290D-4703-B2C5-D9105F762737}"/>
                  </a:ext>
                </a:extLst>
              </p:cNvPr>
              <p:cNvSpPr>
                <a:spLocks noRot="1" noChangeAspect="1" noMove="1" noResize="1" noEditPoints="1" noAdjustHandles="1" noChangeArrowheads="1" noChangeShapeType="1" noTextEdit="1"/>
              </p:cNvSpPr>
              <p:nvPr/>
            </p:nvSpPr>
            <p:spPr>
              <a:xfrm>
                <a:off x="693590" y="895201"/>
                <a:ext cx="7718048" cy="549574"/>
              </a:xfrm>
              <a:prstGeom prst="rect">
                <a:avLst/>
              </a:prstGeom>
              <a:blipFill>
                <a:blip r:embed="rId2"/>
                <a:stretch>
                  <a:fillRect t="-58696" b="-47826"/>
                </a:stretch>
              </a:blipFill>
              <a:ln w="12700">
                <a:solidFill>
                  <a:schemeClr val="bg1">
                    <a:lumMod val="75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xmlns="" id="{A8AA9403-42B6-4394-B407-36C6EDD5A935}"/>
                  </a:ext>
                </a:extLst>
              </p:cNvPr>
              <p:cNvSpPr/>
              <p:nvPr/>
            </p:nvSpPr>
            <p:spPr>
              <a:xfrm>
                <a:off x="693590" y="1723385"/>
                <a:ext cx="6058699" cy="549574"/>
              </a:xfrm>
              <a:prstGeom prst="rect">
                <a:avLst/>
              </a:prstGeom>
              <a:ln w="12700">
                <a:solidFill>
                  <a:schemeClr val="bg1">
                    <a:lumMod val="75000"/>
                  </a:schemeClr>
                </a:solidFill>
              </a:ln>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solidFill>
                            <a:schemeClr val="bg1"/>
                          </a:solidFill>
                          <a:latin typeface="Cambria Math" panose="02040503050406030204" pitchFamily="18" charset="0"/>
                        </a:rPr>
                        <m:t>𝑃</m:t>
                      </m:r>
                      <m:r>
                        <a:rPr lang="en-US">
                          <a:solidFill>
                            <a:schemeClr val="bg1"/>
                          </a:solidFill>
                          <a:latin typeface="Cambria Math" panose="02040503050406030204" pitchFamily="18" charset="0"/>
                        </a:rPr>
                        <m:t>[</m:t>
                      </m:r>
                      <m:r>
                        <a:rPr lang="en-US" i="1">
                          <a:solidFill>
                            <a:schemeClr val="bg1"/>
                          </a:solidFill>
                          <a:latin typeface="Cambria Math" panose="02040503050406030204" pitchFamily="18" charset="0"/>
                        </a:rPr>
                        <m:t>𝑖</m:t>
                      </m:r>
                      <m:r>
                        <a:rPr lang="en-US">
                          <a:solidFill>
                            <a:schemeClr val="bg1"/>
                          </a:solidFill>
                          <a:latin typeface="Cambria Math" panose="02040503050406030204" pitchFamily="18" charset="0"/>
                        </a:rPr>
                        <m:t>|</m:t>
                      </m:r>
                      <m:r>
                        <a:rPr lang="en-US" i="1">
                          <a:solidFill>
                            <a:schemeClr val="bg1"/>
                          </a:solidFill>
                          <a:latin typeface="Cambria Math" panose="02040503050406030204" pitchFamily="18" charset="0"/>
                        </a:rPr>
                        <m:t>𝐴𝐹𝑅</m:t>
                      </m:r>
                      <m:r>
                        <a:rPr lang="en-US">
                          <a:solidFill>
                            <a:schemeClr val="bg1"/>
                          </a:solidFill>
                          <a:latin typeface="Cambria Math" panose="02040503050406030204" pitchFamily="18" charset="0"/>
                        </a:rPr>
                        <m:t>]=</m:t>
                      </m:r>
                      <m:f>
                        <m:fPr>
                          <m:ctrlPr>
                            <a:rPr lang="en-US" i="1">
                              <a:solidFill>
                                <a:schemeClr val="bg1"/>
                              </a:solidFill>
                              <a:latin typeface="Cambria Math" charset="0"/>
                            </a:rPr>
                          </m:ctrlPr>
                        </m:fPr>
                        <m:num>
                          <m:d>
                            <m:dPr>
                              <m:begChr m:val=""/>
                              <m:endChr m:val="]"/>
                              <m:ctrlPr>
                                <a:rPr lang="en-US" i="1">
                                  <a:solidFill>
                                    <a:schemeClr val="bg1"/>
                                  </a:solidFill>
                                  <a:latin typeface="Cambria Math" charset="0"/>
                                </a:rPr>
                              </m:ctrlPr>
                            </m:dPr>
                            <m:e>
                              <m:r>
                                <a:rPr lang="en-US" i="1">
                                  <a:solidFill>
                                    <a:schemeClr val="bg1"/>
                                  </a:solidFill>
                                  <a:latin typeface="Cambria Math" panose="02040503050406030204" pitchFamily="18" charset="0"/>
                                </a:rPr>
                                <m:t>𝑃</m:t>
                              </m:r>
                              <m:r>
                                <a:rPr lang="en-US">
                                  <a:solidFill>
                                    <a:schemeClr val="bg1"/>
                                  </a:solidFill>
                                  <a:latin typeface="Cambria Math" panose="02040503050406030204" pitchFamily="18" charset="0"/>
                                </a:rPr>
                                <m:t>[</m:t>
                              </m:r>
                              <m:r>
                                <a:rPr lang="en-US" i="1">
                                  <a:solidFill>
                                    <a:schemeClr val="bg1"/>
                                  </a:solidFill>
                                  <a:latin typeface="Cambria Math" panose="02040503050406030204" pitchFamily="18" charset="0"/>
                                </a:rPr>
                                <m:t>𝐴𝐹𝑅</m:t>
                              </m:r>
                              <m:r>
                                <a:rPr lang="en-US">
                                  <a:solidFill>
                                    <a:schemeClr val="bg1"/>
                                  </a:solidFill>
                                  <a:latin typeface="Cambria Math" panose="02040503050406030204" pitchFamily="18" charset="0"/>
                                </a:rPr>
                                <m:t>|</m:t>
                              </m:r>
                              <m:r>
                                <a:rPr lang="en-US" i="1">
                                  <a:solidFill>
                                    <a:schemeClr val="bg1"/>
                                  </a:solidFill>
                                  <a:latin typeface="Cambria Math" panose="02040503050406030204" pitchFamily="18" charset="0"/>
                                </a:rPr>
                                <m:t>𝑖</m:t>
                              </m:r>
                              <m:r>
                                <a:rPr lang="en-US">
                                  <a:solidFill>
                                    <a:schemeClr val="bg1"/>
                                  </a:solidFill>
                                  <a:latin typeface="Cambria Math" panose="02040503050406030204" pitchFamily="18" charset="0"/>
                                </a:rPr>
                                <m:t>]∗</m:t>
                              </m:r>
                              <m:r>
                                <a:rPr lang="en-US" i="1">
                                  <a:solidFill>
                                    <a:schemeClr val="bg1"/>
                                  </a:solidFill>
                                  <a:latin typeface="Cambria Math" panose="02040503050406030204" pitchFamily="18" charset="0"/>
                                </a:rPr>
                                <m:t>𝑃</m:t>
                              </m:r>
                              <m:r>
                                <a:rPr lang="en-US">
                                  <a:solidFill>
                                    <a:schemeClr val="bg1"/>
                                  </a:solidFill>
                                  <a:latin typeface="Cambria Math" panose="02040503050406030204" pitchFamily="18" charset="0"/>
                                </a:rPr>
                                <m:t>[</m:t>
                              </m:r>
                              <m:r>
                                <a:rPr lang="en-US" i="1">
                                  <a:solidFill>
                                    <a:schemeClr val="bg1"/>
                                  </a:solidFill>
                                  <a:latin typeface="Cambria Math" panose="02040503050406030204" pitchFamily="18" charset="0"/>
                                </a:rPr>
                                <m:t>𝑖</m:t>
                              </m:r>
                            </m:e>
                          </m:d>
                        </m:num>
                        <m:den>
                          <m:d>
                            <m:dPr>
                              <m:ctrlPr>
                                <a:rPr lang="en-US" i="1">
                                  <a:solidFill>
                                    <a:schemeClr val="bg1"/>
                                  </a:solidFill>
                                  <a:latin typeface="Cambria Math" charset="0"/>
                                </a:rPr>
                              </m:ctrlPr>
                            </m:dPr>
                            <m:e>
                              <m:r>
                                <a:rPr lang="en-US" i="1">
                                  <a:solidFill>
                                    <a:schemeClr val="bg1"/>
                                  </a:solidFill>
                                  <a:latin typeface="Cambria Math" panose="02040503050406030204" pitchFamily="18" charset="0"/>
                                </a:rPr>
                                <m:t>𝑃</m:t>
                              </m:r>
                              <m:r>
                                <a:rPr lang="en-US">
                                  <a:solidFill>
                                    <a:schemeClr val="bg1"/>
                                  </a:solidFill>
                                  <a:latin typeface="Cambria Math" panose="02040503050406030204" pitchFamily="18" charset="0"/>
                                </a:rPr>
                                <m:t>[</m:t>
                              </m:r>
                              <m:r>
                                <a:rPr lang="en-US" i="1">
                                  <a:solidFill>
                                    <a:schemeClr val="bg1"/>
                                  </a:solidFill>
                                  <a:latin typeface="Cambria Math" panose="02040503050406030204" pitchFamily="18" charset="0"/>
                                </a:rPr>
                                <m:t>𝐴𝐹𝑅</m:t>
                              </m:r>
                              <m:r>
                                <a:rPr lang="en-US">
                                  <a:solidFill>
                                    <a:schemeClr val="bg1"/>
                                  </a:solidFill>
                                  <a:latin typeface="Cambria Math" panose="02040503050406030204" pitchFamily="18" charset="0"/>
                                </a:rPr>
                                <m:t>|</m:t>
                              </m:r>
                              <m:r>
                                <a:rPr lang="en-US" i="1">
                                  <a:solidFill>
                                    <a:schemeClr val="bg1"/>
                                  </a:solidFill>
                                  <a:latin typeface="Cambria Math" panose="02040503050406030204" pitchFamily="18" charset="0"/>
                                </a:rPr>
                                <m:t>𝑋</m:t>
                              </m:r>
                              <m:r>
                                <a:rPr lang="en-US">
                                  <a:solidFill>
                                    <a:schemeClr val="bg1"/>
                                  </a:solidFill>
                                  <a:latin typeface="Cambria Math" panose="02040503050406030204" pitchFamily="18" charset="0"/>
                                </a:rPr>
                                <m:t>]∗</m:t>
                              </m:r>
                              <m:r>
                                <a:rPr lang="en-US" i="1">
                                  <a:solidFill>
                                    <a:schemeClr val="bg1"/>
                                  </a:solidFill>
                                  <a:latin typeface="Cambria Math" panose="02040503050406030204" pitchFamily="18" charset="0"/>
                                </a:rPr>
                                <m:t>𝑃</m:t>
                              </m:r>
                              <m:r>
                                <a:rPr lang="en-US">
                                  <a:solidFill>
                                    <a:schemeClr val="bg1"/>
                                  </a:solidFill>
                                  <a:latin typeface="Cambria Math" panose="02040503050406030204" pitchFamily="18" charset="0"/>
                                </a:rPr>
                                <m:t>[</m:t>
                              </m:r>
                              <m:r>
                                <a:rPr lang="en-US" i="1">
                                  <a:solidFill>
                                    <a:schemeClr val="bg1"/>
                                  </a:solidFill>
                                  <a:latin typeface="Cambria Math" panose="02040503050406030204" pitchFamily="18" charset="0"/>
                                </a:rPr>
                                <m:t>𝑋</m:t>
                              </m:r>
                              <m:r>
                                <a:rPr lang="en-US">
                                  <a:solidFill>
                                    <a:schemeClr val="bg1"/>
                                  </a:solidFill>
                                  <a:latin typeface="Cambria Math" panose="02040503050406030204" pitchFamily="18" charset="0"/>
                                </a:rPr>
                                <m:t>])+(</m:t>
                              </m:r>
                              <m:r>
                                <a:rPr lang="en-US" i="1">
                                  <a:solidFill>
                                    <a:schemeClr val="bg1"/>
                                  </a:solidFill>
                                  <a:latin typeface="Cambria Math" panose="02040503050406030204" pitchFamily="18" charset="0"/>
                                </a:rPr>
                                <m:t>𝑃</m:t>
                              </m:r>
                              <m:r>
                                <a:rPr lang="en-US">
                                  <a:solidFill>
                                    <a:schemeClr val="bg1"/>
                                  </a:solidFill>
                                  <a:latin typeface="Cambria Math" panose="02040503050406030204" pitchFamily="18" charset="0"/>
                                </a:rPr>
                                <m:t>[</m:t>
                              </m:r>
                              <m:r>
                                <a:rPr lang="en-US" i="1">
                                  <a:solidFill>
                                    <a:schemeClr val="bg1"/>
                                  </a:solidFill>
                                  <a:latin typeface="Cambria Math" panose="02040503050406030204" pitchFamily="18" charset="0"/>
                                </a:rPr>
                                <m:t>𝐴𝐹𝑅</m:t>
                              </m:r>
                              <m:r>
                                <a:rPr lang="en-US">
                                  <a:solidFill>
                                    <a:schemeClr val="bg1"/>
                                  </a:solidFill>
                                  <a:latin typeface="Cambria Math" panose="02040503050406030204" pitchFamily="18" charset="0"/>
                                </a:rPr>
                                <m:t>|</m:t>
                              </m:r>
                              <m:r>
                                <a:rPr lang="en-US" i="1">
                                  <a:solidFill>
                                    <a:schemeClr val="bg1"/>
                                  </a:solidFill>
                                  <a:latin typeface="Cambria Math" panose="02040503050406030204" pitchFamily="18" charset="0"/>
                                </a:rPr>
                                <m:t>𝐽</m:t>
                              </m:r>
                              <m:r>
                                <a:rPr lang="en-US">
                                  <a:solidFill>
                                    <a:schemeClr val="bg1"/>
                                  </a:solidFill>
                                  <a:latin typeface="Cambria Math" panose="02040503050406030204" pitchFamily="18" charset="0"/>
                                </a:rPr>
                                <m:t>]∗</m:t>
                              </m:r>
                              <m:r>
                                <a:rPr lang="en-US" i="1">
                                  <a:solidFill>
                                    <a:schemeClr val="bg1"/>
                                  </a:solidFill>
                                  <a:latin typeface="Cambria Math" panose="02040503050406030204" pitchFamily="18" charset="0"/>
                                </a:rPr>
                                <m:t>𝑃</m:t>
                              </m:r>
                              <m:r>
                                <a:rPr lang="en-US">
                                  <a:solidFill>
                                    <a:schemeClr val="bg1"/>
                                  </a:solidFill>
                                  <a:latin typeface="Cambria Math" panose="02040503050406030204" pitchFamily="18" charset="0"/>
                                </a:rPr>
                                <m:t>[</m:t>
                              </m:r>
                              <m:r>
                                <a:rPr lang="en-US" i="1">
                                  <a:solidFill>
                                    <a:schemeClr val="bg1"/>
                                  </a:solidFill>
                                  <a:latin typeface="Cambria Math" panose="02040503050406030204" pitchFamily="18" charset="0"/>
                                </a:rPr>
                                <m:t>𝐽</m:t>
                              </m:r>
                              <m:r>
                                <a:rPr lang="en-US">
                                  <a:solidFill>
                                    <a:schemeClr val="bg1"/>
                                  </a:solidFill>
                                  <a:latin typeface="Cambria Math" panose="02040503050406030204" pitchFamily="18" charset="0"/>
                                </a:rPr>
                                <m:t>])+(</m:t>
                              </m:r>
                              <m:r>
                                <a:rPr lang="en-US" i="1">
                                  <a:solidFill>
                                    <a:schemeClr val="bg1"/>
                                  </a:solidFill>
                                  <a:latin typeface="Cambria Math" panose="02040503050406030204" pitchFamily="18" charset="0"/>
                                </a:rPr>
                                <m:t>𝑃</m:t>
                              </m:r>
                              <m:r>
                                <a:rPr lang="en-US">
                                  <a:solidFill>
                                    <a:schemeClr val="bg1"/>
                                  </a:solidFill>
                                  <a:latin typeface="Cambria Math" panose="02040503050406030204" pitchFamily="18" charset="0"/>
                                </a:rPr>
                                <m:t>[</m:t>
                              </m:r>
                              <m:r>
                                <a:rPr lang="en-US" i="1">
                                  <a:solidFill>
                                    <a:schemeClr val="bg1"/>
                                  </a:solidFill>
                                  <a:latin typeface="Cambria Math" panose="02040503050406030204" pitchFamily="18" charset="0"/>
                                </a:rPr>
                                <m:t>𝐴𝐹𝑅</m:t>
                              </m:r>
                              <m:r>
                                <a:rPr lang="en-US">
                                  <a:solidFill>
                                    <a:schemeClr val="bg1"/>
                                  </a:solidFill>
                                  <a:latin typeface="Cambria Math" panose="02040503050406030204" pitchFamily="18" charset="0"/>
                                </a:rPr>
                                <m:t>|</m:t>
                              </m:r>
                              <m:r>
                                <a:rPr lang="en-US" i="1">
                                  <a:solidFill>
                                    <a:schemeClr val="bg1"/>
                                  </a:solidFill>
                                  <a:latin typeface="Cambria Math" panose="02040503050406030204" pitchFamily="18" charset="0"/>
                                </a:rPr>
                                <m:t>𝑂</m:t>
                              </m:r>
                              <m:r>
                                <a:rPr lang="en-US">
                                  <a:solidFill>
                                    <a:schemeClr val="bg1"/>
                                  </a:solidFill>
                                  <a:latin typeface="Cambria Math" panose="02040503050406030204" pitchFamily="18" charset="0"/>
                                </a:rPr>
                                <m:t>]∗</m:t>
                              </m:r>
                              <m:r>
                                <a:rPr lang="en-US" i="1">
                                  <a:solidFill>
                                    <a:schemeClr val="bg1"/>
                                  </a:solidFill>
                                  <a:latin typeface="Cambria Math" panose="02040503050406030204" pitchFamily="18" charset="0"/>
                                </a:rPr>
                                <m:t>𝑃</m:t>
                              </m:r>
                              <m:r>
                                <a:rPr lang="en-US">
                                  <a:solidFill>
                                    <a:schemeClr val="bg1"/>
                                  </a:solidFill>
                                  <a:latin typeface="Cambria Math" panose="02040503050406030204" pitchFamily="18" charset="0"/>
                                </a:rPr>
                                <m:t>[</m:t>
                              </m:r>
                              <m:r>
                                <a:rPr lang="en-US" i="1">
                                  <a:solidFill>
                                    <a:schemeClr val="bg1"/>
                                  </a:solidFill>
                                  <a:latin typeface="Cambria Math" panose="02040503050406030204" pitchFamily="18" charset="0"/>
                                </a:rPr>
                                <m:t>𝑂</m:t>
                              </m:r>
                              <m:r>
                                <a:rPr lang="en-US">
                                  <a:solidFill>
                                    <a:schemeClr val="bg1"/>
                                  </a:solidFill>
                                  <a:latin typeface="Cambria Math" panose="02040503050406030204" pitchFamily="18" charset="0"/>
                                </a:rPr>
                                <m:t>]</m:t>
                              </m:r>
                            </m:e>
                          </m:d>
                        </m:den>
                      </m:f>
                    </m:oMath>
                  </m:oMathPara>
                </a14:m>
                <a:endParaRPr lang="en-US" dirty="0"/>
              </a:p>
            </p:txBody>
          </p:sp>
        </mc:Choice>
        <mc:Fallback xmlns="">
          <p:sp>
            <p:nvSpPr>
              <p:cNvPr id="5" name="Rectangle 4">
                <a:extLst>
                  <a:ext uri="{FF2B5EF4-FFF2-40B4-BE49-F238E27FC236}">
                    <a16:creationId xmlns:a16="http://schemas.microsoft.com/office/drawing/2014/main" id="{A8AA9403-42B6-4394-B407-36C6EDD5A935}"/>
                  </a:ext>
                </a:extLst>
              </p:cNvPr>
              <p:cNvSpPr>
                <a:spLocks noRot="1" noChangeAspect="1" noMove="1" noResize="1" noEditPoints="1" noAdjustHandles="1" noChangeArrowheads="1" noChangeShapeType="1" noTextEdit="1"/>
              </p:cNvSpPr>
              <p:nvPr/>
            </p:nvSpPr>
            <p:spPr>
              <a:xfrm>
                <a:off x="693590" y="1723385"/>
                <a:ext cx="6058699" cy="549574"/>
              </a:xfrm>
              <a:prstGeom prst="rect">
                <a:avLst/>
              </a:prstGeom>
              <a:blipFill>
                <a:blip r:embed="rId3"/>
                <a:stretch>
                  <a:fillRect t="-58696" b="-47826"/>
                </a:stretch>
              </a:blipFill>
              <a:ln w="12700">
                <a:solidFill>
                  <a:schemeClr val="bg1">
                    <a:lumMod val="75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xmlns="" id="{5D821903-BDC2-4825-9246-3C8E28A5E251}"/>
                  </a:ext>
                </a:extLst>
              </p:cNvPr>
              <p:cNvSpPr/>
              <p:nvPr/>
            </p:nvSpPr>
            <p:spPr>
              <a:xfrm>
                <a:off x="693590" y="2551570"/>
                <a:ext cx="7487848" cy="549574"/>
              </a:xfrm>
              <a:prstGeom prst="rect">
                <a:avLst/>
              </a:prstGeom>
              <a:ln w="12700">
                <a:solidFill>
                  <a:schemeClr val="bg1">
                    <a:lumMod val="75000"/>
                  </a:schemeClr>
                </a:solidFill>
              </a:ln>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solidFill>
                            <a:schemeClr val="bg1"/>
                          </a:solidFill>
                          <a:latin typeface="Cambria Math" panose="02040503050406030204" pitchFamily="18" charset="0"/>
                        </a:rPr>
                        <m:t>𝑃</m:t>
                      </m:r>
                      <m:r>
                        <a:rPr lang="en-US">
                          <a:solidFill>
                            <a:schemeClr val="bg1"/>
                          </a:solidFill>
                          <a:latin typeface="Cambria Math" panose="02040503050406030204" pitchFamily="18" charset="0"/>
                        </a:rPr>
                        <m:t>[</m:t>
                      </m:r>
                      <m:r>
                        <a:rPr lang="en-US" i="1">
                          <a:solidFill>
                            <a:schemeClr val="bg1"/>
                          </a:solidFill>
                          <a:latin typeface="Cambria Math" panose="02040503050406030204" pitchFamily="18" charset="0"/>
                        </a:rPr>
                        <m:t>𝑖</m:t>
                      </m:r>
                      <m:r>
                        <a:rPr lang="en-US">
                          <a:solidFill>
                            <a:schemeClr val="bg1"/>
                          </a:solidFill>
                          <a:latin typeface="Cambria Math" panose="02040503050406030204" pitchFamily="18" charset="0"/>
                        </a:rPr>
                        <m:t>|</m:t>
                      </m:r>
                      <m:r>
                        <a:rPr lang="en-US" i="1">
                          <a:solidFill>
                            <a:schemeClr val="bg1"/>
                          </a:solidFill>
                          <a:latin typeface="Cambria Math" panose="02040503050406030204" pitchFamily="18" charset="0"/>
                        </a:rPr>
                        <m:t>𝑠𝑚𝑜𝑘𝑒𝑑</m:t>
                      </m:r>
                      <m:r>
                        <a:rPr lang="en-US">
                          <a:solidFill>
                            <a:schemeClr val="bg1"/>
                          </a:solidFill>
                          <a:latin typeface="Cambria Math" panose="02040503050406030204" pitchFamily="18" charset="0"/>
                        </a:rPr>
                        <m:t>]=</m:t>
                      </m:r>
                      <m:f>
                        <m:fPr>
                          <m:ctrlPr>
                            <a:rPr lang="en-US" i="1">
                              <a:solidFill>
                                <a:schemeClr val="bg1"/>
                              </a:solidFill>
                              <a:latin typeface="Cambria Math" charset="0"/>
                            </a:rPr>
                          </m:ctrlPr>
                        </m:fPr>
                        <m:num>
                          <m:d>
                            <m:dPr>
                              <m:begChr m:val=""/>
                              <m:endChr m:val="]"/>
                              <m:ctrlPr>
                                <a:rPr lang="en-US" i="1">
                                  <a:solidFill>
                                    <a:schemeClr val="bg1"/>
                                  </a:solidFill>
                                  <a:latin typeface="Cambria Math" charset="0"/>
                                </a:rPr>
                              </m:ctrlPr>
                            </m:dPr>
                            <m:e>
                              <m:r>
                                <a:rPr lang="en-US" i="1">
                                  <a:solidFill>
                                    <a:schemeClr val="bg1"/>
                                  </a:solidFill>
                                  <a:latin typeface="Cambria Math" panose="02040503050406030204" pitchFamily="18" charset="0"/>
                                </a:rPr>
                                <m:t>𝑃</m:t>
                              </m:r>
                              <m:r>
                                <a:rPr lang="en-US">
                                  <a:solidFill>
                                    <a:schemeClr val="bg1"/>
                                  </a:solidFill>
                                  <a:latin typeface="Cambria Math" panose="02040503050406030204" pitchFamily="18" charset="0"/>
                                </a:rPr>
                                <m:t>[</m:t>
                              </m:r>
                              <m:r>
                                <a:rPr lang="en-US" i="1">
                                  <a:solidFill>
                                    <a:schemeClr val="bg1"/>
                                  </a:solidFill>
                                  <a:latin typeface="Cambria Math" panose="02040503050406030204" pitchFamily="18" charset="0"/>
                                </a:rPr>
                                <m:t>𝑠𝑚𝑜𝑘𝑒𝑑</m:t>
                              </m:r>
                              <m:r>
                                <a:rPr lang="en-US">
                                  <a:solidFill>
                                    <a:schemeClr val="bg1"/>
                                  </a:solidFill>
                                  <a:latin typeface="Cambria Math" panose="02040503050406030204" pitchFamily="18" charset="0"/>
                                </a:rPr>
                                <m:t>|</m:t>
                              </m:r>
                              <m:r>
                                <a:rPr lang="en-US" i="1">
                                  <a:solidFill>
                                    <a:schemeClr val="bg1"/>
                                  </a:solidFill>
                                  <a:latin typeface="Cambria Math" panose="02040503050406030204" pitchFamily="18" charset="0"/>
                                </a:rPr>
                                <m:t>𝑖</m:t>
                              </m:r>
                              <m:r>
                                <a:rPr lang="en-US">
                                  <a:solidFill>
                                    <a:schemeClr val="bg1"/>
                                  </a:solidFill>
                                  <a:latin typeface="Cambria Math" panose="02040503050406030204" pitchFamily="18" charset="0"/>
                                </a:rPr>
                                <m:t>]∗</m:t>
                              </m:r>
                              <m:r>
                                <a:rPr lang="en-US" i="1">
                                  <a:solidFill>
                                    <a:schemeClr val="bg1"/>
                                  </a:solidFill>
                                  <a:latin typeface="Cambria Math" panose="02040503050406030204" pitchFamily="18" charset="0"/>
                                </a:rPr>
                                <m:t>𝑃</m:t>
                              </m:r>
                              <m:r>
                                <a:rPr lang="en-US">
                                  <a:solidFill>
                                    <a:schemeClr val="bg1"/>
                                  </a:solidFill>
                                  <a:latin typeface="Cambria Math" panose="02040503050406030204" pitchFamily="18" charset="0"/>
                                </a:rPr>
                                <m:t>[</m:t>
                              </m:r>
                              <m:r>
                                <a:rPr lang="en-US" i="1">
                                  <a:solidFill>
                                    <a:schemeClr val="bg1"/>
                                  </a:solidFill>
                                  <a:latin typeface="Cambria Math" panose="02040503050406030204" pitchFamily="18" charset="0"/>
                                </a:rPr>
                                <m:t>𝑖</m:t>
                              </m:r>
                            </m:e>
                          </m:d>
                        </m:num>
                        <m:den>
                          <m:d>
                            <m:dPr>
                              <m:ctrlPr>
                                <a:rPr lang="en-US" i="1">
                                  <a:solidFill>
                                    <a:schemeClr val="bg1"/>
                                  </a:solidFill>
                                  <a:latin typeface="Cambria Math" charset="0"/>
                                </a:rPr>
                              </m:ctrlPr>
                            </m:dPr>
                            <m:e>
                              <m:r>
                                <a:rPr lang="en-US" i="1">
                                  <a:solidFill>
                                    <a:schemeClr val="bg1"/>
                                  </a:solidFill>
                                  <a:latin typeface="Cambria Math" panose="02040503050406030204" pitchFamily="18" charset="0"/>
                                </a:rPr>
                                <m:t>𝑃</m:t>
                              </m:r>
                              <m:r>
                                <a:rPr lang="en-US">
                                  <a:solidFill>
                                    <a:schemeClr val="bg1"/>
                                  </a:solidFill>
                                  <a:latin typeface="Cambria Math" panose="02040503050406030204" pitchFamily="18" charset="0"/>
                                </a:rPr>
                                <m:t>[</m:t>
                              </m:r>
                              <m:r>
                                <a:rPr lang="en-US" i="1">
                                  <a:solidFill>
                                    <a:schemeClr val="bg1"/>
                                  </a:solidFill>
                                  <a:latin typeface="Cambria Math" panose="02040503050406030204" pitchFamily="18" charset="0"/>
                                </a:rPr>
                                <m:t>𝑠𝑚𝑜𝑘𝑒𝑑</m:t>
                              </m:r>
                              <m:r>
                                <a:rPr lang="en-US">
                                  <a:solidFill>
                                    <a:schemeClr val="bg1"/>
                                  </a:solidFill>
                                  <a:latin typeface="Cambria Math" panose="02040503050406030204" pitchFamily="18" charset="0"/>
                                </a:rPr>
                                <m:t>|</m:t>
                              </m:r>
                              <m:r>
                                <a:rPr lang="en-US" i="1">
                                  <a:solidFill>
                                    <a:schemeClr val="bg1"/>
                                  </a:solidFill>
                                  <a:latin typeface="Cambria Math" panose="02040503050406030204" pitchFamily="18" charset="0"/>
                                </a:rPr>
                                <m:t>𝑋</m:t>
                              </m:r>
                              <m:r>
                                <a:rPr lang="en-US">
                                  <a:solidFill>
                                    <a:schemeClr val="bg1"/>
                                  </a:solidFill>
                                  <a:latin typeface="Cambria Math" panose="02040503050406030204" pitchFamily="18" charset="0"/>
                                </a:rPr>
                                <m:t>]∗</m:t>
                              </m:r>
                              <m:r>
                                <a:rPr lang="en-US" i="1">
                                  <a:solidFill>
                                    <a:schemeClr val="bg1"/>
                                  </a:solidFill>
                                  <a:latin typeface="Cambria Math" panose="02040503050406030204" pitchFamily="18" charset="0"/>
                                </a:rPr>
                                <m:t>𝑃</m:t>
                              </m:r>
                              <m:r>
                                <a:rPr lang="en-US">
                                  <a:solidFill>
                                    <a:schemeClr val="bg1"/>
                                  </a:solidFill>
                                  <a:latin typeface="Cambria Math" panose="02040503050406030204" pitchFamily="18" charset="0"/>
                                </a:rPr>
                                <m:t>[</m:t>
                              </m:r>
                              <m:r>
                                <a:rPr lang="en-US" i="1">
                                  <a:solidFill>
                                    <a:schemeClr val="bg1"/>
                                  </a:solidFill>
                                  <a:latin typeface="Cambria Math" panose="02040503050406030204" pitchFamily="18" charset="0"/>
                                </a:rPr>
                                <m:t>𝑋</m:t>
                              </m:r>
                              <m:r>
                                <a:rPr lang="en-US">
                                  <a:solidFill>
                                    <a:schemeClr val="bg1"/>
                                  </a:solidFill>
                                  <a:latin typeface="Cambria Math" panose="02040503050406030204" pitchFamily="18" charset="0"/>
                                </a:rPr>
                                <m:t>])+(</m:t>
                              </m:r>
                              <m:r>
                                <a:rPr lang="en-US" i="1">
                                  <a:solidFill>
                                    <a:schemeClr val="bg1"/>
                                  </a:solidFill>
                                  <a:latin typeface="Cambria Math" panose="02040503050406030204" pitchFamily="18" charset="0"/>
                                </a:rPr>
                                <m:t>𝑃</m:t>
                              </m:r>
                              <m:r>
                                <a:rPr lang="en-US">
                                  <a:solidFill>
                                    <a:schemeClr val="bg1"/>
                                  </a:solidFill>
                                  <a:latin typeface="Cambria Math" panose="02040503050406030204" pitchFamily="18" charset="0"/>
                                </a:rPr>
                                <m:t>[</m:t>
                              </m:r>
                              <m:r>
                                <a:rPr lang="en-US" i="1">
                                  <a:solidFill>
                                    <a:schemeClr val="bg1"/>
                                  </a:solidFill>
                                  <a:latin typeface="Cambria Math" panose="02040503050406030204" pitchFamily="18" charset="0"/>
                                </a:rPr>
                                <m:t>𝑠𝑚𝑜𝑘𝑒𝑑</m:t>
                              </m:r>
                              <m:r>
                                <a:rPr lang="en-US">
                                  <a:solidFill>
                                    <a:schemeClr val="bg1"/>
                                  </a:solidFill>
                                  <a:latin typeface="Cambria Math" panose="02040503050406030204" pitchFamily="18" charset="0"/>
                                </a:rPr>
                                <m:t>|</m:t>
                              </m:r>
                              <m:r>
                                <a:rPr lang="en-US" i="1">
                                  <a:solidFill>
                                    <a:schemeClr val="bg1"/>
                                  </a:solidFill>
                                  <a:latin typeface="Cambria Math" panose="02040503050406030204" pitchFamily="18" charset="0"/>
                                </a:rPr>
                                <m:t>𝐽</m:t>
                              </m:r>
                              <m:r>
                                <a:rPr lang="en-US">
                                  <a:solidFill>
                                    <a:schemeClr val="bg1"/>
                                  </a:solidFill>
                                  <a:latin typeface="Cambria Math" panose="02040503050406030204" pitchFamily="18" charset="0"/>
                                </a:rPr>
                                <m:t>]∗</m:t>
                              </m:r>
                              <m:r>
                                <a:rPr lang="en-US" i="1">
                                  <a:solidFill>
                                    <a:schemeClr val="bg1"/>
                                  </a:solidFill>
                                  <a:latin typeface="Cambria Math" panose="02040503050406030204" pitchFamily="18" charset="0"/>
                                </a:rPr>
                                <m:t>𝑃</m:t>
                              </m:r>
                              <m:r>
                                <a:rPr lang="en-US">
                                  <a:solidFill>
                                    <a:schemeClr val="bg1"/>
                                  </a:solidFill>
                                  <a:latin typeface="Cambria Math" panose="02040503050406030204" pitchFamily="18" charset="0"/>
                                </a:rPr>
                                <m:t>[</m:t>
                              </m:r>
                              <m:r>
                                <a:rPr lang="en-US" i="1">
                                  <a:solidFill>
                                    <a:schemeClr val="bg1"/>
                                  </a:solidFill>
                                  <a:latin typeface="Cambria Math" panose="02040503050406030204" pitchFamily="18" charset="0"/>
                                </a:rPr>
                                <m:t>𝐽</m:t>
                              </m:r>
                              <m:r>
                                <a:rPr lang="en-US">
                                  <a:solidFill>
                                    <a:schemeClr val="bg1"/>
                                  </a:solidFill>
                                  <a:latin typeface="Cambria Math" panose="02040503050406030204" pitchFamily="18" charset="0"/>
                                </a:rPr>
                                <m:t>])+(</m:t>
                              </m:r>
                              <m:r>
                                <a:rPr lang="en-US" i="1">
                                  <a:solidFill>
                                    <a:schemeClr val="bg1"/>
                                  </a:solidFill>
                                  <a:latin typeface="Cambria Math" panose="02040503050406030204" pitchFamily="18" charset="0"/>
                                </a:rPr>
                                <m:t>𝑃</m:t>
                              </m:r>
                              <m:r>
                                <a:rPr lang="en-US">
                                  <a:solidFill>
                                    <a:schemeClr val="bg1"/>
                                  </a:solidFill>
                                  <a:latin typeface="Cambria Math" panose="02040503050406030204" pitchFamily="18" charset="0"/>
                                </a:rPr>
                                <m:t>[</m:t>
                              </m:r>
                              <m:r>
                                <a:rPr lang="en-US" i="1">
                                  <a:solidFill>
                                    <a:schemeClr val="bg1"/>
                                  </a:solidFill>
                                  <a:latin typeface="Cambria Math" panose="02040503050406030204" pitchFamily="18" charset="0"/>
                                </a:rPr>
                                <m:t>𝑠𝑚𝑜𝑘𝑒𝑑</m:t>
                              </m:r>
                              <m:r>
                                <a:rPr lang="en-US">
                                  <a:solidFill>
                                    <a:schemeClr val="bg1"/>
                                  </a:solidFill>
                                  <a:latin typeface="Cambria Math" panose="02040503050406030204" pitchFamily="18" charset="0"/>
                                </a:rPr>
                                <m:t>|</m:t>
                              </m:r>
                              <m:r>
                                <a:rPr lang="en-US" i="1">
                                  <a:solidFill>
                                    <a:schemeClr val="bg1"/>
                                  </a:solidFill>
                                  <a:latin typeface="Cambria Math" panose="02040503050406030204" pitchFamily="18" charset="0"/>
                                </a:rPr>
                                <m:t>𝑂</m:t>
                              </m:r>
                              <m:r>
                                <a:rPr lang="en-US">
                                  <a:solidFill>
                                    <a:schemeClr val="bg1"/>
                                  </a:solidFill>
                                  <a:latin typeface="Cambria Math" panose="02040503050406030204" pitchFamily="18" charset="0"/>
                                </a:rPr>
                                <m:t>]∗</m:t>
                              </m:r>
                              <m:r>
                                <a:rPr lang="en-US" i="1">
                                  <a:solidFill>
                                    <a:schemeClr val="bg1"/>
                                  </a:solidFill>
                                  <a:latin typeface="Cambria Math" panose="02040503050406030204" pitchFamily="18" charset="0"/>
                                </a:rPr>
                                <m:t>𝑃</m:t>
                              </m:r>
                              <m:r>
                                <a:rPr lang="en-US">
                                  <a:solidFill>
                                    <a:schemeClr val="bg1"/>
                                  </a:solidFill>
                                  <a:latin typeface="Cambria Math" panose="02040503050406030204" pitchFamily="18" charset="0"/>
                                </a:rPr>
                                <m:t>[</m:t>
                              </m:r>
                              <m:r>
                                <a:rPr lang="en-US" i="1">
                                  <a:solidFill>
                                    <a:schemeClr val="bg1"/>
                                  </a:solidFill>
                                  <a:latin typeface="Cambria Math" panose="02040503050406030204" pitchFamily="18" charset="0"/>
                                </a:rPr>
                                <m:t>𝑂</m:t>
                              </m:r>
                              <m:r>
                                <a:rPr lang="en-US">
                                  <a:solidFill>
                                    <a:schemeClr val="bg1"/>
                                  </a:solidFill>
                                  <a:latin typeface="Cambria Math" panose="02040503050406030204" pitchFamily="18" charset="0"/>
                                </a:rPr>
                                <m:t>]</m:t>
                              </m:r>
                            </m:e>
                          </m:d>
                        </m:den>
                      </m:f>
                    </m:oMath>
                  </m:oMathPara>
                </a14:m>
                <a:endParaRPr lang="en-US" dirty="0">
                  <a:solidFill>
                    <a:schemeClr val="bg1"/>
                  </a:solidFill>
                </a:endParaRPr>
              </a:p>
            </p:txBody>
          </p:sp>
        </mc:Choice>
        <mc:Fallback xmlns="">
          <p:sp>
            <p:nvSpPr>
              <p:cNvPr id="6" name="Rectangle 5">
                <a:extLst>
                  <a:ext uri="{FF2B5EF4-FFF2-40B4-BE49-F238E27FC236}">
                    <a16:creationId xmlns:a16="http://schemas.microsoft.com/office/drawing/2014/main" id="{5D821903-BDC2-4825-9246-3C8E28A5E251}"/>
                  </a:ext>
                </a:extLst>
              </p:cNvPr>
              <p:cNvSpPr>
                <a:spLocks noRot="1" noChangeAspect="1" noMove="1" noResize="1" noEditPoints="1" noAdjustHandles="1" noChangeArrowheads="1" noChangeShapeType="1" noTextEdit="1"/>
              </p:cNvSpPr>
              <p:nvPr/>
            </p:nvSpPr>
            <p:spPr>
              <a:xfrm>
                <a:off x="693590" y="2551570"/>
                <a:ext cx="7487848" cy="549574"/>
              </a:xfrm>
              <a:prstGeom prst="rect">
                <a:avLst/>
              </a:prstGeom>
              <a:blipFill>
                <a:blip r:embed="rId4"/>
                <a:stretch>
                  <a:fillRect t="-58696" b="-47826"/>
                </a:stretch>
              </a:blipFill>
              <a:ln w="12700">
                <a:solidFill>
                  <a:schemeClr val="bg1">
                    <a:lumMod val="75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xmlns="" id="{5594B04A-4D50-49CA-82FD-0EBB4F421C6B}"/>
                  </a:ext>
                </a:extLst>
              </p:cNvPr>
              <p:cNvSpPr/>
              <p:nvPr/>
            </p:nvSpPr>
            <p:spPr>
              <a:xfrm>
                <a:off x="693590" y="3400569"/>
                <a:ext cx="6493519" cy="549574"/>
              </a:xfrm>
              <a:prstGeom prst="rect">
                <a:avLst/>
              </a:prstGeom>
              <a:ln w="12700">
                <a:solidFill>
                  <a:schemeClr val="bg1">
                    <a:lumMod val="75000"/>
                  </a:schemeClr>
                </a:solidFill>
              </a:ln>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solidFill>
                            <a:schemeClr val="bg1"/>
                          </a:solidFill>
                          <a:latin typeface="Cambria Math" panose="02040503050406030204" pitchFamily="18" charset="0"/>
                        </a:rPr>
                        <m:t>𝑃</m:t>
                      </m:r>
                      <m:r>
                        <a:rPr lang="en-US">
                          <a:solidFill>
                            <a:schemeClr val="bg1"/>
                          </a:solidFill>
                          <a:latin typeface="Cambria Math" panose="02040503050406030204" pitchFamily="18" charset="0"/>
                        </a:rPr>
                        <m:t>[</m:t>
                      </m:r>
                      <m:r>
                        <a:rPr lang="en-US" i="1">
                          <a:solidFill>
                            <a:schemeClr val="bg1"/>
                          </a:solidFill>
                          <a:latin typeface="Cambria Math" panose="02040503050406030204" pitchFamily="18" charset="0"/>
                        </a:rPr>
                        <m:t>𝑖</m:t>
                      </m:r>
                      <m:r>
                        <a:rPr lang="en-US">
                          <a:solidFill>
                            <a:schemeClr val="bg1"/>
                          </a:solidFill>
                          <a:latin typeface="Cambria Math" panose="02040503050406030204" pitchFamily="18" charset="0"/>
                        </a:rPr>
                        <m:t>|</m:t>
                      </m:r>
                      <m:r>
                        <a:rPr lang="en-US" i="1">
                          <a:solidFill>
                            <a:schemeClr val="bg1"/>
                          </a:solidFill>
                          <a:latin typeface="Cambria Math" panose="02040503050406030204" pitchFamily="18" charset="0"/>
                        </a:rPr>
                        <m:t>𝐴𝐴𝑇𝐹</m:t>
                      </m:r>
                      <m:r>
                        <a:rPr lang="en-US">
                          <a:solidFill>
                            <a:schemeClr val="bg1"/>
                          </a:solidFill>
                          <a:latin typeface="Cambria Math" panose="02040503050406030204" pitchFamily="18" charset="0"/>
                        </a:rPr>
                        <m:t>]=</m:t>
                      </m:r>
                      <m:f>
                        <m:fPr>
                          <m:ctrlPr>
                            <a:rPr lang="en-US" i="1">
                              <a:solidFill>
                                <a:schemeClr val="bg1"/>
                              </a:solidFill>
                              <a:latin typeface="Cambria Math" charset="0"/>
                            </a:rPr>
                          </m:ctrlPr>
                        </m:fPr>
                        <m:num>
                          <m:d>
                            <m:dPr>
                              <m:begChr m:val=""/>
                              <m:endChr m:val="]"/>
                              <m:ctrlPr>
                                <a:rPr lang="en-US" i="1">
                                  <a:solidFill>
                                    <a:schemeClr val="bg1"/>
                                  </a:solidFill>
                                  <a:latin typeface="Cambria Math" charset="0"/>
                                </a:rPr>
                              </m:ctrlPr>
                            </m:dPr>
                            <m:e>
                              <m:r>
                                <a:rPr lang="en-US" i="1">
                                  <a:solidFill>
                                    <a:schemeClr val="bg1"/>
                                  </a:solidFill>
                                  <a:latin typeface="Cambria Math" panose="02040503050406030204" pitchFamily="18" charset="0"/>
                                </a:rPr>
                                <m:t>𝑃</m:t>
                              </m:r>
                              <m:r>
                                <a:rPr lang="en-US">
                                  <a:solidFill>
                                    <a:schemeClr val="bg1"/>
                                  </a:solidFill>
                                  <a:latin typeface="Cambria Math" panose="02040503050406030204" pitchFamily="18" charset="0"/>
                                </a:rPr>
                                <m:t>[</m:t>
                              </m:r>
                              <m:r>
                                <a:rPr lang="en-US" i="1">
                                  <a:solidFill>
                                    <a:schemeClr val="bg1"/>
                                  </a:solidFill>
                                  <a:latin typeface="Cambria Math" panose="02040503050406030204" pitchFamily="18" charset="0"/>
                                </a:rPr>
                                <m:t>𝐴𝐴𝑇𝐹</m:t>
                              </m:r>
                              <m:r>
                                <a:rPr lang="en-US">
                                  <a:solidFill>
                                    <a:schemeClr val="bg1"/>
                                  </a:solidFill>
                                  <a:latin typeface="Cambria Math" panose="02040503050406030204" pitchFamily="18" charset="0"/>
                                </a:rPr>
                                <m:t>|</m:t>
                              </m:r>
                              <m:r>
                                <a:rPr lang="en-US" i="1">
                                  <a:solidFill>
                                    <a:schemeClr val="bg1"/>
                                  </a:solidFill>
                                  <a:latin typeface="Cambria Math" panose="02040503050406030204" pitchFamily="18" charset="0"/>
                                </a:rPr>
                                <m:t>𝑖</m:t>
                              </m:r>
                              <m:r>
                                <a:rPr lang="en-US">
                                  <a:solidFill>
                                    <a:schemeClr val="bg1"/>
                                  </a:solidFill>
                                  <a:latin typeface="Cambria Math" panose="02040503050406030204" pitchFamily="18" charset="0"/>
                                </a:rPr>
                                <m:t>]∗</m:t>
                              </m:r>
                              <m:r>
                                <a:rPr lang="en-US" i="1">
                                  <a:solidFill>
                                    <a:schemeClr val="bg1"/>
                                  </a:solidFill>
                                  <a:latin typeface="Cambria Math" panose="02040503050406030204" pitchFamily="18" charset="0"/>
                                </a:rPr>
                                <m:t>𝑃</m:t>
                              </m:r>
                              <m:r>
                                <a:rPr lang="en-US">
                                  <a:solidFill>
                                    <a:schemeClr val="bg1"/>
                                  </a:solidFill>
                                  <a:latin typeface="Cambria Math" panose="02040503050406030204" pitchFamily="18" charset="0"/>
                                </a:rPr>
                                <m:t>[</m:t>
                              </m:r>
                              <m:r>
                                <a:rPr lang="en-US" i="1">
                                  <a:solidFill>
                                    <a:schemeClr val="bg1"/>
                                  </a:solidFill>
                                  <a:latin typeface="Cambria Math" panose="02040503050406030204" pitchFamily="18" charset="0"/>
                                </a:rPr>
                                <m:t>𝑖</m:t>
                              </m:r>
                            </m:e>
                          </m:d>
                        </m:num>
                        <m:den>
                          <m:d>
                            <m:dPr>
                              <m:ctrlPr>
                                <a:rPr lang="en-US" i="1">
                                  <a:solidFill>
                                    <a:schemeClr val="bg1"/>
                                  </a:solidFill>
                                  <a:latin typeface="Cambria Math" charset="0"/>
                                </a:rPr>
                              </m:ctrlPr>
                            </m:dPr>
                            <m:e>
                              <m:r>
                                <a:rPr lang="en-US" i="1">
                                  <a:solidFill>
                                    <a:schemeClr val="bg1"/>
                                  </a:solidFill>
                                  <a:latin typeface="Cambria Math" panose="02040503050406030204" pitchFamily="18" charset="0"/>
                                </a:rPr>
                                <m:t>𝑃</m:t>
                              </m:r>
                              <m:r>
                                <a:rPr lang="en-US">
                                  <a:solidFill>
                                    <a:schemeClr val="bg1"/>
                                  </a:solidFill>
                                  <a:latin typeface="Cambria Math" panose="02040503050406030204" pitchFamily="18" charset="0"/>
                                </a:rPr>
                                <m:t>[</m:t>
                              </m:r>
                              <m:r>
                                <a:rPr lang="en-US" i="1">
                                  <a:solidFill>
                                    <a:schemeClr val="bg1"/>
                                  </a:solidFill>
                                  <a:latin typeface="Cambria Math" panose="02040503050406030204" pitchFamily="18" charset="0"/>
                                </a:rPr>
                                <m:t>𝐴𝐴𝑇𝐹</m:t>
                              </m:r>
                              <m:r>
                                <a:rPr lang="en-US">
                                  <a:solidFill>
                                    <a:schemeClr val="bg1"/>
                                  </a:solidFill>
                                  <a:latin typeface="Cambria Math" panose="02040503050406030204" pitchFamily="18" charset="0"/>
                                </a:rPr>
                                <m:t>|</m:t>
                              </m:r>
                              <m:r>
                                <a:rPr lang="en-US" i="1">
                                  <a:solidFill>
                                    <a:schemeClr val="bg1"/>
                                  </a:solidFill>
                                  <a:latin typeface="Cambria Math" panose="02040503050406030204" pitchFamily="18" charset="0"/>
                                </a:rPr>
                                <m:t>𝑋</m:t>
                              </m:r>
                              <m:r>
                                <a:rPr lang="en-US">
                                  <a:solidFill>
                                    <a:schemeClr val="bg1"/>
                                  </a:solidFill>
                                  <a:latin typeface="Cambria Math" panose="02040503050406030204" pitchFamily="18" charset="0"/>
                                </a:rPr>
                                <m:t>]∗</m:t>
                              </m:r>
                              <m:r>
                                <a:rPr lang="en-US" i="1">
                                  <a:solidFill>
                                    <a:schemeClr val="bg1"/>
                                  </a:solidFill>
                                  <a:latin typeface="Cambria Math" panose="02040503050406030204" pitchFamily="18" charset="0"/>
                                </a:rPr>
                                <m:t>𝑃</m:t>
                              </m:r>
                              <m:r>
                                <a:rPr lang="en-US">
                                  <a:solidFill>
                                    <a:schemeClr val="bg1"/>
                                  </a:solidFill>
                                  <a:latin typeface="Cambria Math" panose="02040503050406030204" pitchFamily="18" charset="0"/>
                                </a:rPr>
                                <m:t>[</m:t>
                              </m:r>
                              <m:r>
                                <a:rPr lang="en-US" i="1">
                                  <a:solidFill>
                                    <a:schemeClr val="bg1"/>
                                  </a:solidFill>
                                  <a:latin typeface="Cambria Math" panose="02040503050406030204" pitchFamily="18" charset="0"/>
                                </a:rPr>
                                <m:t>𝑋</m:t>
                              </m:r>
                              <m:r>
                                <a:rPr lang="en-US">
                                  <a:solidFill>
                                    <a:schemeClr val="bg1"/>
                                  </a:solidFill>
                                  <a:latin typeface="Cambria Math" panose="02040503050406030204" pitchFamily="18" charset="0"/>
                                </a:rPr>
                                <m:t>])+(</m:t>
                              </m:r>
                              <m:r>
                                <a:rPr lang="en-US" i="1">
                                  <a:solidFill>
                                    <a:schemeClr val="bg1"/>
                                  </a:solidFill>
                                  <a:latin typeface="Cambria Math" panose="02040503050406030204" pitchFamily="18" charset="0"/>
                                </a:rPr>
                                <m:t>𝑃</m:t>
                              </m:r>
                              <m:r>
                                <a:rPr lang="en-US">
                                  <a:solidFill>
                                    <a:schemeClr val="bg1"/>
                                  </a:solidFill>
                                  <a:latin typeface="Cambria Math" panose="02040503050406030204" pitchFamily="18" charset="0"/>
                                </a:rPr>
                                <m:t>[</m:t>
                              </m:r>
                              <m:r>
                                <a:rPr lang="en-US" i="1">
                                  <a:solidFill>
                                    <a:schemeClr val="bg1"/>
                                  </a:solidFill>
                                  <a:latin typeface="Cambria Math" panose="02040503050406030204" pitchFamily="18" charset="0"/>
                                </a:rPr>
                                <m:t>𝐴𝐴𝑇𝐹</m:t>
                              </m:r>
                              <m:r>
                                <a:rPr lang="en-US">
                                  <a:solidFill>
                                    <a:schemeClr val="bg1"/>
                                  </a:solidFill>
                                  <a:latin typeface="Cambria Math" panose="02040503050406030204" pitchFamily="18" charset="0"/>
                                </a:rPr>
                                <m:t>|</m:t>
                              </m:r>
                              <m:r>
                                <a:rPr lang="en-US" i="1">
                                  <a:solidFill>
                                    <a:schemeClr val="bg1"/>
                                  </a:solidFill>
                                  <a:latin typeface="Cambria Math" panose="02040503050406030204" pitchFamily="18" charset="0"/>
                                </a:rPr>
                                <m:t>𝐽</m:t>
                              </m:r>
                              <m:r>
                                <a:rPr lang="en-US">
                                  <a:solidFill>
                                    <a:schemeClr val="bg1"/>
                                  </a:solidFill>
                                  <a:latin typeface="Cambria Math" panose="02040503050406030204" pitchFamily="18" charset="0"/>
                                </a:rPr>
                                <m:t>]∗</m:t>
                              </m:r>
                              <m:r>
                                <a:rPr lang="en-US" i="1">
                                  <a:solidFill>
                                    <a:schemeClr val="bg1"/>
                                  </a:solidFill>
                                  <a:latin typeface="Cambria Math" panose="02040503050406030204" pitchFamily="18" charset="0"/>
                                </a:rPr>
                                <m:t>𝑃</m:t>
                              </m:r>
                              <m:r>
                                <a:rPr lang="en-US">
                                  <a:solidFill>
                                    <a:schemeClr val="bg1"/>
                                  </a:solidFill>
                                  <a:latin typeface="Cambria Math" panose="02040503050406030204" pitchFamily="18" charset="0"/>
                                </a:rPr>
                                <m:t>[</m:t>
                              </m:r>
                              <m:r>
                                <a:rPr lang="en-US" i="1">
                                  <a:solidFill>
                                    <a:schemeClr val="bg1"/>
                                  </a:solidFill>
                                  <a:latin typeface="Cambria Math" panose="02040503050406030204" pitchFamily="18" charset="0"/>
                                </a:rPr>
                                <m:t>𝐽</m:t>
                              </m:r>
                              <m:r>
                                <a:rPr lang="en-US">
                                  <a:solidFill>
                                    <a:schemeClr val="bg1"/>
                                  </a:solidFill>
                                  <a:latin typeface="Cambria Math" panose="02040503050406030204" pitchFamily="18" charset="0"/>
                                </a:rPr>
                                <m:t>])+(</m:t>
                              </m:r>
                              <m:r>
                                <a:rPr lang="en-US" i="1">
                                  <a:solidFill>
                                    <a:schemeClr val="bg1"/>
                                  </a:solidFill>
                                  <a:latin typeface="Cambria Math" panose="02040503050406030204" pitchFamily="18" charset="0"/>
                                </a:rPr>
                                <m:t>𝑃</m:t>
                              </m:r>
                              <m:r>
                                <a:rPr lang="en-US">
                                  <a:solidFill>
                                    <a:schemeClr val="bg1"/>
                                  </a:solidFill>
                                  <a:latin typeface="Cambria Math" panose="02040503050406030204" pitchFamily="18" charset="0"/>
                                </a:rPr>
                                <m:t>[</m:t>
                              </m:r>
                              <m:r>
                                <a:rPr lang="en-US" i="1">
                                  <a:solidFill>
                                    <a:schemeClr val="bg1"/>
                                  </a:solidFill>
                                  <a:latin typeface="Cambria Math" panose="02040503050406030204" pitchFamily="18" charset="0"/>
                                </a:rPr>
                                <m:t>𝐴𝐴𝑇𝐹</m:t>
                              </m:r>
                              <m:r>
                                <a:rPr lang="en-US">
                                  <a:solidFill>
                                    <a:schemeClr val="bg1"/>
                                  </a:solidFill>
                                  <a:latin typeface="Cambria Math" panose="02040503050406030204" pitchFamily="18" charset="0"/>
                                </a:rPr>
                                <m:t>|</m:t>
                              </m:r>
                              <m:r>
                                <a:rPr lang="en-US" i="1">
                                  <a:solidFill>
                                    <a:schemeClr val="bg1"/>
                                  </a:solidFill>
                                  <a:latin typeface="Cambria Math" panose="02040503050406030204" pitchFamily="18" charset="0"/>
                                </a:rPr>
                                <m:t>𝑂</m:t>
                              </m:r>
                              <m:r>
                                <a:rPr lang="en-US">
                                  <a:solidFill>
                                    <a:schemeClr val="bg1"/>
                                  </a:solidFill>
                                  <a:latin typeface="Cambria Math" panose="02040503050406030204" pitchFamily="18" charset="0"/>
                                </a:rPr>
                                <m:t>]∗</m:t>
                              </m:r>
                              <m:r>
                                <a:rPr lang="en-US" i="1">
                                  <a:solidFill>
                                    <a:schemeClr val="bg1"/>
                                  </a:solidFill>
                                  <a:latin typeface="Cambria Math" panose="02040503050406030204" pitchFamily="18" charset="0"/>
                                </a:rPr>
                                <m:t>𝑃</m:t>
                              </m:r>
                              <m:r>
                                <a:rPr lang="en-US">
                                  <a:solidFill>
                                    <a:schemeClr val="bg1"/>
                                  </a:solidFill>
                                  <a:latin typeface="Cambria Math" panose="02040503050406030204" pitchFamily="18" charset="0"/>
                                </a:rPr>
                                <m:t>[</m:t>
                              </m:r>
                              <m:r>
                                <a:rPr lang="en-US" i="1">
                                  <a:solidFill>
                                    <a:schemeClr val="bg1"/>
                                  </a:solidFill>
                                  <a:latin typeface="Cambria Math" panose="02040503050406030204" pitchFamily="18" charset="0"/>
                                </a:rPr>
                                <m:t>𝑂</m:t>
                              </m:r>
                              <m:r>
                                <a:rPr lang="en-US">
                                  <a:solidFill>
                                    <a:schemeClr val="bg1"/>
                                  </a:solidFill>
                                  <a:latin typeface="Cambria Math" panose="02040503050406030204" pitchFamily="18" charset="0"/>
                                </a:rPr>
                                <m:t>]</m:t>
                              </m:r>
                            </m:e>
                          </m:d>
                        </m:den>
                      </m:f>
                    </m:oMath>
                  </m:oMathPara>
                </a14:m>
                <a:endParaRPr lang="en-US" dirty="0">
                  <a:solidFill>
                    <a:schemeClr val="bg1"/>
                  </a:solidFill>
                </a:endParaRPr>
              </a:p>
            </p:txBody>
          </p:sp>
        </mc:Choice>
        <mc:Fallback xmlns="">
          <p:sp>
            <p:nvSpPr>
              <p:cNvPr id="7" name="Rectangle 6">
                <a:extLst>
                  <a:ext uri="{FF2B5EF4-FFF2-40B4-BE49-F238E27FC236}">
                    <a16:creationId xmlns:a16="http://schemas.microsoft.com/office/drawing/2014/main" id="{5594B04A-4D50-49CA-82FD-0EBB4F421C6B}"/>
                  </a:ext>
                </a:extLst>
              </p:cNvPr>
              <p:cNvSpPr>
                <a:spLocks noRot="1" noChangeAspect="1" noMove="1" noResize="1" noEditPoints="1" noAdjustHandles="1" noChangeArrowheads="1" noChangeShapeType="1" noTextEdit="1"/>
              </p:cNvSpPr>
              <p:nvPr/>
            </p:nvSpPr>
            <p:spPr>
              <a:xfrm>
                <a:off x="693590" y="3400569"/>
                <a:ext cx="6493519" cy="549574"/>
              </a:xfrm>
              <a:prstGeom prst="rect">
                <a:avLst/>
              </a:prstGeom>
              <a:blipFill>
                <a:blip r:embed="rId5"/>
                <a:stretch>
                  <a:fillRect t="-58696" b="-47826"/>
                </a:stretch>
              </a:blipFill>
              <a:ln w="12700">
                <a:solidFill>
                  <a:schemeClr val="bg1">
                    <a:lumMod val="75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xmlns="" id="{C46BD3D1-74EF-42A4-A140-07BDECF8748F}"/>
                  </a:ext>
                </a:extLst>
              </p:cNvPr>
              <p:cNvSpPr/>
              <p:nvPr/>
            </p:nvSpPr>
            <p:spPr>
              <a:xfrm>
                <a:off x="693590" y="4249569"/>
                <a:ext cx="8261571" cy="549574"/>
              </a:xfrm>
              <a:prstGeom prst="rect">
                <a:avLst/>
              </a:prstGeom>
              <a:ln w="12700">
                <a:solidFill>
                  <a:schemeClr val="bg1">
                    <a:lumMod val="85000"/>
                  </a:schemeClr>
                </a:solidFill>
              </a:ln>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solidFill>
                            <a:schemeClr val="bg1"/>
                          </a:solidFill>
                          <a:latin typeface="Cambria Math" panose="02040503050406030204" pitchFamily="18" charset="0"/>
                        </a:rPr>
                        <m:t>𝑃</m:t>
                      </m:r>
                      <m:r>
                        <a:rPr lang="en-US">
                          <a:solidFill>
                            <a:schemeClr val="bg1"/>
                          </a:solidFill>
                          <a:latin typeface="Cambria Math" panose="02040503050406030204" pitchFamily="18" charset="0"/>
                        </a:rPr>
                        <m:t>[</m:t>
                      </m:r>
                      <m:r>
                        <a:rPr lang="en-US" i="1">
                          <a:solidFill>
                            <a:schemeClr val="bg1"/>
                          </a:solidFill>
                          <a:latin typeface="Cambria Math" panose="02040503050406030204" pitchFamily="18" charset="0"/>
                        </a:rPr>
                        <m:t>𝑖</m:t>
                      </m:r>
                      <m:r>
                        <a:rPr lang="en-US">
                          <a:solidFill>
                            <a:schemeClr val="bg1"/>
                          </a:solidFill>
                          <a:latin typeface="Cambria Math" panose="02040503050406030204" pitchFamily="18" charset="0"/>
                        </a:rPr>
                        <m:t>|</m:t>
                      </m:r>
                      <m:r>
                        <a:rPr lang="en-US" i="1">
                          <a:solidFill>
                            <a:schemeClr val="bg1"/>
                          </a:solidFill>
                          <a:latin typeface="Cambria Math" panose="02040503050406030204" pitchFamily="18" charset="0"/>
                        </a:rPr>
                        <m:t>𝑝h𝑜𝑛𝑒</m:t>
                      </m:r>
                      <m:r>
                        <a:rPr lang="en-US">
                          <a:solidFill>
                            <a:schemeClr val="bg1"/>
                          </a:solidFill>
                          <a:latin typeface="Cambria Math" panose="02040503050406030204" pitchFamily="18" charset="0"/>
                        </a:rPr>
                        <m:t> </m:t>
                      </m:r>
                      <m:r>
                        <a:rPr lang="en-US" i="1">
                          <a:solidFill>
                            <a:schemeClr val="bg1"/>
                          </a:solidFill>
                          <a:latin typeface="Cambria Math" panose="02040503050406030204" pitchFamily="18" charset="0"/>
                        </a:rPr>
                        <m:t>𝑐𝑎𝑙𝑙</m:t>
                      </m:r>
                      <m:r>
                        <a:rPr lang="en-US">
                          <a:solidFill>
                            <a:schemeClr val="bg1"/>
                          </a:solidFill>
                          <a:latin typeface="Cambria Math" panose="02040503050406030204" pitchFamily="18" charset="0"/>
                        </a:rPr>
                        <m:t>]=</m:t>
                      </m:r>
                      <m:f>
                        <m:fPr>
                          <m:ctrlPr>
                            <a:rPr lang="en-US" i="1">
                              <a:solidFill>
                                <a:schemeClr val="bg1"/>
                              </a:solidFill>
                              <a:latin typeface="Cambria Math" charset="0"/>
                            </a:rPr>
                          </m:ctrlPr>
                        </m:fPr>
                        <m:num>
                          <m:d>
                            <m:dPr>
                              <m:begChr m:val=""/>
                              <m:endChr m:val="]"/>
                              <m:ctrlPr>
                                <a:rPr lang="en-US" i="1">
                                  <a:solidFill>
                                    <a:schemeClr val="bg1"/>
                                  </a:solidFill>
                                  <a:latin typeface="Cambria Math" charset="0"/>
                                </a:rPr>
                              </m:ctrlPr>
                            </m:dPr>
                            <m:e>
                              <m:r>
                                <a:rPr lang="en-US" i="1">
                                  <a:solidFill>
                                    <a:schemeClr val="bg1"/>
                                  </a:solidFill>
                                  <a:latin typeface="Cambria Math" panose="02040503050406030204" pitchFamily="18" charset="0"/>
                                </a:rPr>
                                <m:t>𝑃</m:t>
                              </m:r>
                              <m:r>
                                <a:rPr lang="en-US">
                                  <a:solidFill>
                                    <a:schemeClr val="bg1"/>
                                  </a:solidFill>
                                  <a:latin typeface="Cambria Math" panose="02040503050406030204" pitchFamily="18" charset="0"/>
                                </a:rPr>
                                <m:t>[</m:t>
                              </m:r>
                              <m:r>
                                <a:rPr lang="en-US" i="1">
                                  <a:solidFill>
                                    <a:schemeClr val="bg1"/>
                                  </a:solidFill>
                                  <a:latin typeface="Cambria Math" panose="02040503050406030204" pitchFamily="18" charset="0"/>
                                </a:rPr>
                                <m:t>𝑝h𝑜𝑛𝑒</m:t>
                              </m:r>
                              <m:r>
                                <a:rPr lang="en-US">
                                  <a:solidFill>
                                    <a:schemeClr val="bg1"/>
                                  </a:solidFill>
                                  <a:latin typeface="Cambria Math" panose="02040503050406030204" pitchFamily="18" charset="0"/>
                                </a:rPr>
                                <m:t> </m:t>
                              </m:r>
                              <m:r>
                                <a:rPr lang="en-US" i="1">
                                  <a:solidFill>
                                    <a:schemeClr val="bg1"/>
                                  </a:solidFill>
                                  <a:latin typeface="Cambria Math" panose="02040503050406030204" pitchFamily="18" charset="0"/>
                                </a:rPr>
                                <m:t>𝑐𝑎𝑙𝑙</m:t>
                              </m:r>
                              <m:r>
                                <a:rPr lang="en-US">
                                  <a:solidFill>
                                    <a:schemeClr val="bg1"/>
                                  </a:solidFill>
                                  <a:latin typeface="Cambria Math" panose="02040503050406030204" pitchFamily="18" charset="0"/>
                                </a:rPr>
                                <m:t>|</m:t>
                              </m:r>
                              <m:r>
                                <a:rPr lang="en-US" i="1">
                                  <a:solidFill>
                                    <a:schemeClr val="bg1"/>
                                  </a:solidFill>
                                  <a:latin typeface="Cambria Math" panose="02040503050406030204" pitchFamily="18" charset="0"/>
                                </a:rPr>
                                <m:t>𝑖</m:t>
                              </m:r>
                              <m:r>
                                <a:rPr lang="en-US">
                                  <a:solidFill>
                                    <a:schemeClr val="bg1"/>
                                  </a:solidFill>
                                  <a:latin typeface="Cambria Math" panose="02040503050406030204" pitchFamily="18" charset="0"/>
                                </a:rPr>
                                <m:t>]∗</m:t>
                              </m:r>
                              <m:r>
                                <a:rPr lang="en-US" i="1">
                                  <a:solidFill>
                                    <a:schemeClr val="bg1"/>
                                  </a:solidFill>
                                  <a:latin typeface="Cambria Math" panose="02040503050406030204" pitchFamily="18" charset="0"/>
                                </a:rPr>
                                <m:t>𝑃</m:t>
                              </m:r>
                              <m:r>
                                <a:rPr lang="en-US">
                                  <a:solidFill>
                                    <a:schemeClr val="bg1"/>
                                  </a:solidFill>
                                  <a:latin typeface="Cambria Math" panose="02040503050406030204" pitchFamily="18" charset="0"/>
                                </a:rPr>
                                <m:t>[</m:t>
                              </m:r>
                              <m:r>
                                <a:rPr lang="en-US" i="1">
                                  <a:solidFill>
                                    <a:schemeClr val="bg1"/>
                                  </a:solidFill>
                                  <a:latin typeface="Cambria Math" panose="02040503050406030204" pitchFamily="18" charset="0"/>
                                </a:rPr>
                                <m:t>𝑖</m:t>
                              </m:r>
                            </m:e>
                          </m:d>
                        </m:num>
                        <m:den>
                          <m:d>
                            <m:dPr>
                              <m:ctrlPr>
                                <a:rPr lang="en-US" i="1">
                                  <a:solidFill>
                                    <a:schemeClr val="bg1"/>
                                  </a:solidFill>
                                  <a:latin typeface="Cambria Math" charset="0"/>
                                </a:rPr>
                              </m:ctrlPr>
                            </m:dPr>
                            <m:e>
                              <m:r>
                                <a:rPr lang="en-US" i="1">
                                  <a:solidFill>
                                    <a:schemeClr val="bg1"/>
                                  </a:solidFill>
                                  <a:latin typeface="Cambria Math" panose="02040503050406030204" pitchFamily="18" charset="0"/>
                                </a:rPr>
                                <m:t>𝑃</m:t>
                              </m:r>
                              <m:r>
                                <a:rPr lang="en-US">
                                  <a:solidFill>
                                    <a:schemeClr val="bg1"/>
                                  </a:solidFill>
                                  <a:latin typeface="Cambria Math" panose="02040503050406030204" pitchFamily="18" charset="0"/>
                                </a:rPr>
                                <m:t>[</m:t>
                              </m:r>
                              <m:r>
                                <a:rPr lang="en-US" i="1">
                                  <a:solidFill>
                                    <a:schemeClr val="bg1"/>
                                  </a:solidFill>
                                  <a:latin typeface="Cambria Math" panose="02040503050406030204" pitchFamily="18" charset="0"/>
                                </a:rPr>
                                <m:t>𝑝h𝑜𝑛𝑒</m:t>
                              </m:r>
                              <m:r>
                                <a:rPr lang="en-US">
                                  <a:solidFill>
                                    <a:schemeClr val="bg1"/>
                                  </a:solidFill>
                                  <a:latin typeface="Cambria Math" panose="02040503050406030204" pitchFamily="18" charset="0"/>
                                </a:rPr>
                                <m:t> </m:t>
                              </m:r>
                              <m:r>
                                <a:rPr lang="en-US" i="1">
                                  <a:solidFill>
                                    <a:schemeClr val="bg1"/>
                                  </a:solidFill>
                                  <a:latin typeface="Cambria Math" panose="02040503050406030204" pitchFamily="18" charset="0"/>
                                </a:rPr>
                                <m:t>𝑐𝑎𝑙𝑙</m:t>
                              </m:r>
                              <m:r>
                                <a:rPr lang="en-US">
                                  <a:solidFill>
                                    <a:schemeClr val="bg1"/>
                                  </a:solidFill>
                                  <a:latin typeface="Cambria Math" panose="02040503050406030204" pitchFamily="18" charset="0"/>
                                </a:rPr>
                                <m:t>|</m:t>
                              </m:r>
                              <m:r>
                                <a:rPr lang="en-US" i="1">
                                  <a:solidFill>
                                    <a:schemeClr val="bg1"/>
                                  </a:solidFill>
                                  <a:latin typeface="Cambria Math" panose="02040503050406030204" pitchFamily="18" charset="0"/>
                                </a:rPr>
                                <m:t>𝑋</m:t>
                              </m:r>
                              <m:r>
                                <a:rPr lang="en-US">
                                  <a:solidFill>
                                    <a:schemeClr val="bg1"/>
                                  </a:solidFill>
                                  <a:latin typeface="Cambria Math" panose="02040503050406030204" pitchFamily="18" charset="0"/>
                                </a:rPr>
                                <m:t>]∗</m:t>
                              </m:r>
                              <m:r>
                                <a:rPr lang="en-US" i="1">
                                  <a:solidFill>
                                    <a:schemeClr val="bg1"/>
                                  </a:solidFill>
                                  <a:latin typeface="Cambria Math" panose="02040503050406030204" pitchFamily="18" charset="0"/>
                                </a:rPr>
                                <m:t>𝑃</m:t>
                              </m:r>
                              <m:r>
                                <a:rPr lang="en-US">
                                  <a:solidFill>
                                    <a:schemeClr val="bg1"/>
                                  </a:solidFill>
                                  <a:latin typeface="Cambria Math" panose="02040503050406030204" pitchFamily="18" charset="0"/>
                                </a:rPr>
                                <m:t>[</m:t>
                              </m:r>
                              <m:r>
                                <a:rPr lang="en-US" i="1">
                                  <a:solidFill>
                                    <a:schemeClr val="bg1"/>
                                  </a:solidFill>
                                  <a:latin typeface="Cambria Math" panose="02040503050406030204" pitchFamily="18" charset="0"/>
                                </a:rPr>
                                <m:t>𝑋</m:t>
                              </m:r>
                              <m:r>
                                <a:rPr lang="en-US">
                                  <a:solidFill>
                                    <a:schemeClr val="bg1"/>
                                  </a:solidFill>
                                  <a:latin typeface="Cambria Math" panose="02040503050406030204" pitchFamily="18" charset="0"/>
                                </a:rPr>
                                <m:t>])+(</m:t>
                              </m:r>
                              <m:r>
                                <a:rPr lang="en-US" i="1">
                                  <a:solidFill>
                                    <a:schemeClr val="bg1"/>
                                  </a:solidFill>
                                  <a:latin typeface="Cambria Math" panose="02040503050406030204" pitchFamily="18" charset="0"/>
                                </a:rPr>
                                <m:t>𝑃</m:t>
                              </m:r>
                              <m:r>
                                <a:rPr lang="en-US">
                                  <a:solidFill>
                                    <a:schemeClr val="bg1"/>
                                  </a:solidFill>
                                  <a:latin typeface="Cambria Math" panose="02040503050406030204" pitchFamily="18" charset="0"/>
                                </a:rPr>
                                <m:t>[</m:t>
                              </m:r>
                              <m:r>
                                <a:rPr lang="en-US" i="1">
                                  <a:solidFill>
                                    <a:schemeClr val="bg1"/>
                                  </a:solidFill>
                                  <a:latin typeface="Cambria Math" panose="02040503050406030204" pitchFamily="18" charset="0"/>
                                </a:rPr>
                                <m:t>𝑝h𝑜𝑛𝑒</m:t>
                              </m:r>
                              <m:r>
                                <a:rPr lang="en-US">
                                  <a:solidFill>
                                    <a:schemeClr val="bg1"/>
                                  </a:solidFill>
                                  <a:latin typeface="Cambria Math" panose="02040503050406030204" pitchFamily="18" charset="0"/>
                                </a:rPr>
                                <m:t> </m:t>
                              </m:r>
                              <m:r>
                                <a:rPr lang="en-US" i="1">
                                  <a:solidFill>
                                    <a:schemeClr val="bg1"/>
                                  </a:solidFill>
                                  <a:latin typeface="Cambria Math" panose="02040503050406030204" pitchFamily="18" charset="0"/>
                                </a:rPr>
                                <m:t>𝑐𝑎𝑙𝑙</m:t>
                              </m:r>
                              <m:r>
                                <a:rPr lang="en-US">
                                  <a:solidFill>
                                    <a:schemeClr val="bg1"/>
                                  </a:solidFill>
                                  <a:latin typeface="Cambria Math" panose="02040503050406030204" pitchFamily="18" charset="0"/>
                                </a:rPr>
                                <m:t>|</m:t>
                              </m:r>
                              <m:r>
                                <a:rPr lang="en-US" i="1">
                                  <a:solidFill>
                                    <a:schemeClr val="bg1"/>
                                  </a:solidFill>
                                  <a:latin typeface="Cambria Math" panose="02040503050406030204" pitchFamily="18" charset="0"/>
                                </a:rPr>
                                <m:t>𝐽</m:t>
                              </m:r>
                              <m:r>
                                <a:rPr lang="en-US">
                                  <a:solidFill>
                                    <a:schemeClr val="bg1"/>
                                  </a:solidFill>
                                  <a:latin typeface="Cambria Math" panose="02040503050406030204" pitchFamily="18" charset="0"/>
                                </a:rPr>
                                <m:t>]∗</m:t>
                              </m:r>
                              <m:r>
                                <a:rPr lang="en-US" i="1">
                                  <a:solidFill>
                                    <a:schemeClr val="bg1"/>
                                  </a:solidFill>
                                  <a:latin typeface="Cambria Math" panose="02040503050406030204" pitchFamily="18" charset="0"/>
                                </a:rPr>
                                <m:t>𝑃</m:t>
                              </m:r>
                              <m:r>
                                <a:rPr lang="en-US">
                                  <a:solidFill>
                                    <a:schemeClr val="bg1"/>
                                  </a:solidFill>
                                  <a:latin typeface="Cambria Math" panose="02040503050406030204" pitchFamily="18" charset="0"/>
                                </a:rPr>
                                <m:t>[</m:t>
                              </m:r>
                              <m:r>
                                <a:rPr lang="en-US" i="1">
                                  <a:solidFill>
                                    <a:schemeClr val="bg1"/>
                                  </a:solidFill>
                                  <a:latin typeface="Cambria Math" panose="02040503050406030204" pitchFamily="18" charset="0"/>
                                </a:rPr>
                                <m:t>𝐽</m:t>
                              </m:r>
                              <m:r>
                                <a:rPr lang="en-US">
                                  <a:solidFill>
                                    <a:schemeClr val="bg1"/>
                                  </a:solidFill>
                                  <a:latin typeface="Cambria Math" panose="02040503050406030204" pitchFamily="18" charset="0"/>
                                </a:rPr>
                                <m:t>])+(</m:t>
                              </m:r>
                              <m:r>
                                <a:rPr lang="en-US" i="1">
                                  <a:solidFill>
                                    <a:schemeClr val="bg1"/>
                                  </a:solidFill>
                                  <a:latin typeface="Cambria Math" panose="02040503050406030204" pitchFamily="18" charset="0"/>
                                </a:rPr>
                                <m:t>𝑃</m:t>
                              </m:r>
                              <m:r>
                                <a:rPr lang="en-US">
                                  <a:solidFill>
                                    <a:schemeClr val="bg1"/>
                                  </a:solidFill>
                                  <a:latin typeface="Cambria Math" panose="02040503050406030204" pitchFamily="18" charset="0"/>
                                </a:rPr>
                                <m:t>[</m:t>
                              </m:r>
                              <m:r>
                                <a:rPr lang="en-US" i="1">
                                  <a:solidFill>
                                    <a:schemeClr val="bg1"/>
                                  </a:solidFill>
                                  <a:latin typeface="Cambria Math" panose="02040503050406030204" pitchFamily="18" charset="0"/>
                                </a:rPr>
                                <m:t>𝑝h𝑜𝑛𝑒</m:t>
                              </m:r>
                              <m:r>
                                <a:rPr lang="en-US">
                                  <a:solidFill>
                                    <a:schemeClr val="bg1"/>
                                  </a:solidFill>
                                  <a:latin typeface="Cambria Math" panose="02040503050406030204" pitchFamily="18" charset="0"/>
                                </a:rPr>
                                <m:t> </m:t>
                              </m:r>
                              <m:r>
                                <a:rPr lang="en-US" i="1">
                                  <a:solidFill>
                                    <a:schemeClr val="bg1"/>
                                  </a:solidFill>
                                  <a:latin typeface="Cambria Math" panose="02040503050406030204" pitchFamily="18" charset="0"/>
                                </a:rPr>
                                <m:t>𝑐𝑎𝑙𝑙</m:t>
                              </m:r>
                              <m:r>
                                <a:rPr lang="en-US">
                                  <a:solidFill>
                                    <a:schemeClr val="bg1"/>
                                  </a:solidFill>
                                  <a:latin typeface="Cambria Math" panose="02040503050406030204" pitchFamily="18" charset="0"/>
                                </a:rPr>
                                <m:t>|</m:t>
                              </m:r>
                              <m:r>
                                <a:rPr lang="en-US" i="1">
                                  <a:solidFill>
                                    <a:schemeClr val="bg1"/>
                                  </a:solidFill>
                                  <a:latin typeface="Cambria Math" panose="02040503050406030204" pitchFamily="18" charset="0"/>
                                </a:rPr>
                                <m:t>𝑂</m:t>
                              </m:r>
                              <m:r>
                                <a:rPr lang="en-US">
                                  <a:solidFill>
                                    <a:schemeClr val="bg1"/>
                                  </a:solidFill>
                                  <a:latin typeface="Cambria Math" panose="02040503050406030204" pitchFamily="18" charset="0"/>
                                </a:rPr>
                                <m:t>]∗</m:t>
                              </m:r>
                              <m:r>
                                <a:rPr lang="en-US" i="1">
                                  <a:solidFill>
                                    <a:schemeClr val="bg1"/>
                                  </a:solidFill>
                                  <a:latin typeface="Cambria Math" panose="02040503050406030204" pitchFamily="18" charset="0"/>
                                </a:rPr>
                                <m:t>𝑃</m:t>
                              </m:r>
                              <m:r>
                                <a:rPr lang="en-US">
                                  <a:solidFill>
                                    <a:schemeClr val="bg1"/>
                                  </a:solidFill>
                                  <a:latin typeface="Cambria Math" panose="02040503050406030204" pitchFamily="18" charset="0"/>
                                </a:rPr>
                                <m:t>[</m:t>
                              </m:r>
                              <m:r>
                                <a:rPr lang="en-US" i="1">
                                  <a:solidFill>
                                    <a:schemeClr val="bg1"/>
                                  </a:solidFill>
                                  <a:latin typeface="Cambria Math" panose="02040503050406030204" pitchFamily="18" charset="0"/>
                                </a:rPr>
                                <m:t>𝑂</m:t>
                              </m:r>
                              <m:r>
                                <a:rPr lang="en-US">
                                  <a:solidFill>
                                    <a:schemeClr val="bg1"/>
                                  </a:solidFill>
                                  <a:latin typeface="Cambria Math" panose="02040503050406030204" pitchFamily="18" charset="0"/>
                                </a:rPr>
                                <m:t>]</m:t>
                              </m:r>
                            </m:e>
                          </m:d>
                        </m:den>
                      </m:f>
                    </m:oMath>
                  </m:oMathPara>
                </a14:m>
                <a:endParaRPr lang="en-US" dirty="0">
                  <a:solidFill>
                    <a:schemeClr val="bg1"/>
                  </a:solidFill>
                </a:endParaRPr>
              </a:p>
            </p:txBody>
          </p:sp>
        </mc:Choice>
        <mc:Fallback xmlns="">
          <p:sp>
            <p:nvSpPr>
              <p:cNvPr id="8" name="Rectangle 7">
                <a:extLst>
                  <a:ext uri="{FF2B5EF4-FFF2-40B4-BE49-F238E27FC236}">
                    <a16:creationId xmlns:a16="http://schemas.microsoft.com/office/drawing/2014/main" id="{C46BD3D1-74EF-42A4-A140-07BDECF8748F}"/>
                  </a:ext>
                </a:extLst>
              </p:cNvPr>
              <p:cNvSpPr>
                <a:spLocks noRot="1" noChangeAspect="1" noMove="1" noResize="1" noEditPoints="1" noAdjustHandles="1" noChangeArrowheads="1" noChangeShapeType="1" noTextEdit="1"/>
              </p:cNvSpPr>
              <p:nvPr/>
            </p:nvSpPr>
            <p:spPr>
              <a:xfrm>
                <a:off x="693590" y="4249569"/>
                <a:ext cx="8261571" cy="549574"/>
              </a:xfrm>
              <a:prstGeom prst="rect">
                <a:avLst/>
              </a:prstGeom>
              <a:blipFill>
                <a:blip r:embed="rId6"/>
                <a:stretch>
                  <a:fillRect t="-58696" b="-47826"/>
                </a:stretch>
              </a:blipFill>
              <a:ln w="12700">
                <a:solidFill>
                  <a:schemeClr val="bg1">
                    <a:lumMod val="85000"/>
                  </a:schemeClr>
                </a:solidFill>
              </a:ln>
            </p:spPr>
            <p:txBody>
              <a:bodyPr/>
              <a:lstStyle/>
              <a:p>
                <a:r>
                  <a:rPr lang="en-US">
                    <a:noFill/>
                  </a:rPr>
                  <a:t> </a:t>
                </a:r>
              </a:p>
            </p:txBody>
          </p:sp>
        </mc:Fallback>
      </mc:AlternateContent>
      <p:sp>
        <p:nvSpPr>
          <p:cNvPr id="9" name="TextBox 8">
            <a:extLst>
              <a:ext uri="{FF2B5EF4-FFF2-40B4-BE49-F238E27FC236}">
                <a16:creationId xmlns:a16="http://schemas.microsoft.com/office/drawing/2014/main" xmlns="" id="{33BB1510-D6BB-42E9-A6B6-6A7C058147A2}"/>
              </a:ext>
            </a:extLst>
          </p:cNvPr>
          <p:cNvSpPr txBox="1"/>
          <p:nvPr/>
        </p:nvSpPr>
        <p:spPr>
          <a:xfrm>
            <a:off x="65314" y="970384"/>
            <a:ext cx="559837" cy="3693319"/>
          </a:xfrm>
          <a:prstGeom prst="rect">
            <a:avLst/>
          </a:prstGeom>
          <a:noFill/>
        </p:spPr>
        <p:txBody>
          <a:bodyPr wrap="square" rtlCol="0">
            <a:spAutoFit/>
          </a:bodyPr>
          <a:lstStyle/>
          <a:p>
            <a:pPr algn="ctr"/>
            <a:r>
              <a:rPr lang="en-US" sz="1800" dirty="0">
                <a:solidFill>
                  <a:schemeClr val="bg1"/>
                </a:solidFill>
              </a:rPr>
              <a:t>1.</a:t>
            </a:r>
          </a:p>
          <a:p>
            <a:pPr algn="ctr"/>
            <a:endParaRPr lang="en-US" sz="1800" dirty="0">
              <a:solidFill>
                <a:schemeClr val="bg1"/>
              </a:solidFill>
            </a:endParaRPr>
          </a:p>
          <a:p>
            <a:pPr algn="ctr"/>
            <a:endParaRPr lang="en-US" sz="1800" dirty="0">
              <a:solidFill>
                <a:schemeClr val="bg1"/>
              </a:solidFill>
            </a:endParaRPr>
          </a:p>
          <a:p>
            <a:pPr algn="ctr"/>
            <a:r>
              <a:rPr lang="en-US" sz="1800" dirty="0">
                <a:solidFill>
                  <a:schemeClr val="bg1"/>
                </a:solidFill>
              </a:rPr>
              <a:t>2.</a:t>
            </a:r>
          </a:p>
          <a:p>
            <a:pPr algn="ctr"/>
            <a:endParaRPr lang="en-US" sz="1800" dirty="0">
              <a:solidFill>
                <a:schemeClr val="bg1"/>
              </a:solidFill>
            </a:endParaRPr>
          </a:p>
          <a:p>
            <a:pPr algn="ctr"/>
            <a:endParaRPr lang="en-US" sz="1800" dirty="0">
              <a:solidFill>
                <a:schemeClr val="bg1"/>
              </a:solidFill>
            </a:endParaRPr>
          </a:p>
          <a:p>
            <a:pPr algn="ctr"/>
            <a:r>
              <a:rPr lang="en-US" sz="1800" dirty="0">
                <a:solidFill>
                  <a:schemeClr val="bg1"/>
                </a:solidFill>
              </a:rPr>
              <a:t>3.</a:t>
            </a:r>
          </a:p>
          <a:p>
            <a:pPr algn="ctr"/>
            <a:endParaRPr lang="en-US" sz="1800" dirty="0">
              <a:solidFill>
                <a:schemeClr val="bg1"/>
              </a:solidFill>
            </a:endParaRPr>
          </a:p>
          <a:p>
            <a:pPr algn="ctr"/>
            <a:endParaRPr lang="en-US" sz="1800" dirty="0">
              <a:solidFill>
                <a:schemeClr val="bg1"/>
              </a:solidFill>
            </a:endParaRPr>
          </a:p>
          <a:p>
            <a:pPr algn="ctr"/>
            <a:r>
              <a:rPr lang="en-US" sz="1800" dirty="0">
                <a:solidFill>
                  <a:schemeClr val="bg1"/>
                </a:solidFill>
              </a:rPr>
              <a:t>4.</a:t>
            </a:r>
          </a:p>
          <a:p>
            <a:pPr algn="ctr"/>
            <a:endParaRPr lang="en-US" sz="1800" dirty="0">
              <a:solidFill>
                <a:schemeClr val="bg1"/>
              </a:solidFill>
            </a:endParaRPr>
          </a:p>
          <a:p>
            <a:pPr algn="ctr"/>
            <a:endParaRPr lang="en-US" sz="1800" dirty="0">
              <a:solidFill>
                <a:schemeClr val="bg1"/>
              </a:solidFill>
            </a:endParaRPr>
          </a:p>
          <a:p>
            <a:pPr algn="ctr"/>
            <a:r>
              <a:rPr lang="en-US" sz="1800" dirty="0">
                <a:solidFill>
                  <a:schemeClr val="bg1"/>
                </a:solidFill>
              </a:rPr>
              <a:t>5.</a:t>
            </a:r>
            <a:endParaRPr lang="en-US" dirty="0"/>
          </a:p>
        </p:txBody>
      </p:sp>
    </p:spTree>
    <p:extLst>
      <p:ext uri="{BB962C8B-B14F-4D97-AF65-F5344CB8AC3E}">
        <p14:creationId xmlns:p14="http://schemas.microsoft.com/office/powerpoint/2010/main" val="1038288876"/>
      </p:ext>
    </p:extLst>
  </p:cSld>
  <p:clrMapOvr>
    <a:masterClrMapping/>
  </p:clrMapOvr>
  <p:transition advClick="0" advTm="30000">
    <p:fade thruBlk="1"/>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11"/>
        <p:cNvGrpSpPr/>
        <p:nvPr/>
      </p:nvGrpSpPr>
      <p:grpSpPr>
        <a:xfrm>
          <a:off x="0" y="0"/>
          <a:ext cx="0" cy="0"/>
          <a:chOff x="0" y="0"/>
          <a:chExt cx="0" cy="0"/>
        </a:xfrm>
      </p:grpSpPr>
      <p:sp>
        <p:nvSpPr>
          <p:cNvPr id="812" name="Shape 812"/>
          <p:cNvSpPr txBox="1">
            <a:spLocks noGrp="1"/>
          </p:cNvSpPr>
          <p:nvPr>
            <p:ph type="title"/>
          </p:nvPr>
        </p:nvSpPr>
        <p:spPr>
          <a:xfrm>
            <a:off x="2998050" y="1865425"/>
            <a:ext cx="3181200" cy="1065900"/>
          </a:xfrm>
          <a:prstGeom prst="rect">
            <a:avLst/>
          </a:prstGeom>
        </p:spPr>
        <p:txBody>
          <a:bodyPr spcFirstLastPara="1" wrap="square" lIns="91425" tIns="91425" rIns="91425" bIns="91425" anchor="b" anchorCtr="0">
            <a:noAutofit/>
          </a:bodyPr>
          <a:lstStyle/>
          <a:p>
            <a:pPr marL="0" lvl="0" indent="0">
              <a:spcBef>
                <a:spcPts val="0"/>
              </a:spcBef>
              <a:spcAft>
                <a:spcPts val="0"/>
              </a:spcAft>
              <a:buClr>
                <a:schemeClr val="dk1"/>
              </a:buClr>
              <a:buSzPts val="1100"/>
              <a:buFont typeface="Arial"/>
              <a:buNone/>
            </a:pPr>
            <a:r>
              <a:rPr lang="en" sz="6000" b="1">
                <a:solidFill>
                  <a:schemeClr val="lt1"/>
                </a:solidFill>
                <a:latin typeface="Titillium Web"/>
                <a:ea typeface="Titillium Web"/>
                <a:cs typeface="Titillium Web"/>
                <a:sym typeface="Titillium Web"/>
              </a:rPr>
              <a:t>Analysis</a:t>
            </a:r>
            <a:endParaRPr sz="6000" b="1">
              <a:latin typeface="Titillium Web"/>
              <a:ea typeface="Titillium Web"/>
              <a:cs typeface="Titillium Web"/>
              <a:sym typeface="Titillium Web"/>
            </a:endParaRPr>
          </a:p>
        </p:txBody>
      </p:sp>
      <p:sp>
        <p:nvSpPr>
          <p:cNvPr id="813" name="Shape 813"/>
          <p:cNvSpPr txBox="1">
            <a:spLocks noGrp="1"/>
          </p:cNvSpPr>
          <p:nvPr>
            <p:ph type="sldNum" idx="12"/>
          </p:nvPr>
        </p:nvSpPr>
        <p:spPr>
          <a:xfrm>
            <a:off x="8586575" y="-11875"/>
            <a:ext cx="557400" cy="5478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6</a:t>
            </a:fld>
            <a:endParaRPr/>
          </a:p>
        </p:txBody>
      </p:sp>
      <p:pic>
        <p:nvPicPr>
          <p:cNvPr id="2" name="Analysis">
            <a:hlinkClick r:id="" action="ppaction://media"/>
            <a:extLst>
              <a:ext uri="{FF2B5EF4-FFF2-40B4-BE49-F238E27FC236}">
                <a16:creationId xmlns:a16="http://schemas.microsoft.com/office/drawing/2014/main" xmlns="" id="{379B06A1-7020-47B7-8C16-2A60201EBF16}"/>
              </a:ext>
            </a:extLst>
          </p:cNvPr>
          <p:cNvPicPr>
            <a:picLocks noChangeAspect="1"/>
          </p:cNvPicPr>
          <p:nvPr>
            <a:audioFile r:link="rId1"/>
            <p:extLst>
              <p:ext uri="{DAA4B4D4-6D71-4841-9C94-3DE7FCFB9230}">
                <p14:media xmlns:p14="http://schemas.microsoft.com/office/powerpoint/2010/main" r:embed="rId2">
                  <p14:trim st="245" end="17576.4784"/>
                </p14:media>
              </p:ext>
            </p:extLst>
          </p:nvPr>
        </p:nvPicPr>
        <p:blipFill>
          <a:blip r:embed="rId5"/>
          <a:stretch>
            <a:fillRect/>
          </a:stretch>
        </p:blipFill>
        <p:spPr>
          <a:xfrm>
            <a:off x="8382000" y="439433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10" advClick="0" advTm="2460">
        <p:fade thruBlk="1"/>
      </p:transition>
    </mc:Choice>
    <mc:Fallback xmlns="">
      <p:transition advClick="0" advTm="2460">
        <p:fade thruBlk="1"/>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55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F5E8F5D-02DF-4A9E-A0C2-4EAA35710F2B}"/>
              </a:ext>
            </a:extLst>
          </p:cNvPr>
          <p:cNvSpPr>
            <a:spLocks noGrp="1"/>
          </p:cNvSpPr>
          <p:nvPr>
            <p:ph type="title"/>
          </p:nvPr>
        </p:nvSpPr>
        <p:spPr/>
        <p:txBody>
          <a:bodyPr/>
          <a:lstStyle/>
          <a:p>
            <a:r>
              <a:rPr lang="en-US" b="1" dirty="0"/>
              <a:t>Prior and Likelihood Probabilities</a:t>
            </a:r>
          </a:p>
        </p:txBody>
      </p:sp>
      <p:sp>
        <p:nvSpPr>
          <p:cNvPr id="3" name="Slide Number Placeholder 2">
            <a:extLst>
              <a:ext uri="{FF2B5EF4-FFF2-40B4-BE49-F238E27FC236}">
                <a16:creationId xmlns:a16="http://schemas.microsoft.com/office/drawing/2014/main" xmlns="" id="{05CC8B1E-67A2-4A55-A504-3049F844E4A5}"/>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7</a:t>
            </a:fld>
            <a:endParaRPr lang="en"/>
          </a:p>
        </p:txBody>
      </p:sp>
      <p:graphicFrame>
        <p:nvGraphicFramePr>
          <p:cNvPr id="4" name="Table 3">
            <a:extLst>
              <a:ext uri="{FF2B5EF4-FFF2-40B4-BE49-F238E27FC236}">
                <a16:creationId xmlns:a16="http://schemas.microsoft.com/office/drawing/2014/main" xmlns="" id="{B9844535-73BC-49FE-BE35-3320E3DB9B31}"/>
              </a:ext>
            </a:extLst>
          </p:cNvPr>
          <p:cNvGraphicFramePr>
            <a:graphicFrameLocks noGrp="1"/>
          </p:cNvGraphicFramePr>
          <p:nvPr>
            <p:extLst>
              <p:ext uri="{D42A27DB-BD31-4B8C-83A1-F6EECF244321}">
                <p14:modId xmlns:p14="http://schemas.microsoft.com/office/powerpoint/2010/main" val="1781569943"/>
              </p:ext>
            </p:extLst>
          </p:nvPr>
        </p:nvGraphicFramePr>
        <p:xfrm>
          <a:off x="310712" y="3009899"/>
          <a:ext cx="6372226" cy="1895476"/>
        </p:xfrm>
        <a:graphic>
          <a:graphicData uri="http://schemas.openxmlformats.org/drawingml/2006/table">
            <a:tbl>
              <a:tblPr firstRow="1" bandRow="1">
                <a:tableStyleId>{65C26A07-4391-4C57-800B-EDACC55AE634}</a:tableStyleId>
              </a:tblPr>
              <a:tblGrid>
                <a:gridCol w="889084">
                  <a:extLst>
                    <a:ext uri="{9D8B030D-6E8A-4147-A177-3AD203B41FA5}">
                      <a16:colId xmlns:a16="http://schemas.microsoft.com/office/drawing/2014/main" xmlns="" val="4014420706"/>
                    </a:ext>
                  </a:extLst>
                </a:gridCol>
                <a:gridCol w="1073067">
                  <a:extLst>
                    <a:ext uri="{9D8B030D-6E8A-4147-A177-3AD203B41FA5}">
                      <a16:colId xmlns:a16="http://schemas.microsoft.com/office/drawing/2014/main" xmlns="" val="817308811"/>
                    </a:ext>
                  </a:extLst>
                </a:gridCol>
                <a:gridCol w="1085850">
                  <a:extLst>
                    <a:ext uri="{9D8B030D-6E8A-4147-A177-3AD203B41FA5}">
                      <a16:colId xmlns:a16="http://schemas.microsoft.com/office/drawing/2014/main" xmlns="" val="3785253570"/>
                    </a:ext>
                  </a:extLst>
                </a:gridCol>
                <a:gridCol w="1076325">
                  <a:extLst>
                    <a:ext uri="{9D8B030D-6E8A-4147-A177-3AD203B41FA5}">
                      <a16:colId xmlns:a16="http://schemas.microsoft.com/office/drawing/2014/main" xmlns="" val="2229199352"/>
                    </a:ext>
                  </a:extLst>
                </a:gridCol>
                <a:gridCol w="1152525">
                  <a:extLst>
                    <a:ext uri="{9D8B030D-6E8A-4147-A177-3AD203B41FA5}">
                      <a16:colId xmlns:a16="http://schemas.microsoft.com/office/drawing/2014/main" xmlns="" val="3896098537"/>
                    </a:ext>
                  </a:extLst>
                </a:gridCol>
                <a:gridCol w="1095375">
                  <a:extLst>
                    <a:ext uri="{9D8B030D-6E8A-4147-A177-3AD203B41FA5}">
                      <a16:colId xmlns:a16="http://schemas.microsoft.com/office/drawing/2014/main" xmlns="" val="2007558669"/>
                    </a:ext>
                  </a:extLst>
                </a:gridCol>
              </a:tblGrid>
              <a:tr h="473869">
                <a:tc>
                  <a:txBody>
                    <a:bodyPr/>
                    <a:lstStyle/>
                    <a:p>
                      <a:pPr algn="ctr"/>
                      <a:r>
                        <a:rPr lang="en-US" dirty="0">
                          <a:solidFill>
                            <a:schemeClr val="bg1"/>
                          </a:solidFill>
                        </a:rPr>
                        <a:t>Suspect</a:t>
                      </a:r>
                    </a:p>
                  </a:txBody>
                  <a:tcPr anchor="ctr"/>
                </a:tc>
                <a:tc>
                  <a:txBody>
                    <a:bodyPr/>
                    <a:lstStyle/>
                    <a:p>
                      <a:pPr algn="ctr"/>
                      <a:r>
                        <a:rPr lang="en-US" dirty="0">
                          <a:solidFill>
                            <a:schemeClr val="bg1"/>
                          </a:solidFill>
                        </a:rPr>
                        <a:t>Evidence 1</a:t>
                      </a:r>
                    </a:p>
                  </a:txBody>
                  <a:tcPr anchor="ctr"/>
                </a:tc>
                <a:tc>
                  <a:txBody>
                    <a:bodyPr/>
                    <a:lstStyle/>
                    <a:p>
                      <a:pPr algn="ctr"/>
                      <a:r>
                        <a:rPr lang="en-US" dirty="0">
                          <a:solidFill>
                            <a:schemeClr val="bg1"/>
                          </a:solidFill>
                        </a:rPr>
                        <a:t>Evidence 2</a:t>
                      </a:r>
                    </a:p>
                  </a:txBody>
                  <a:tcPr anchor="ctr"/>
                </a:tc>
                <a:tc>
                  <a:txBody>
                    <a:bodyPr/>
                    <a:lstStyle/>
                    <a:p>
                      <a:pPr algn="ctr"/>
                      <a:r>
                        <a:rPr lang="en-US" dirty="0">
                          <a:solidFill>
                            <a:schemeClr val="bg1"/>
                          </a:solidFill>
                        </a:rPr>
                        <a:t>Evidence 3</a:t>
                      </a:r>
                    </a:p>
                  </a:txBody>
                  <a:tcPr anchor="ctr"/>
                </a:tc>
                <a:tc>
                  <a:txBody>
                    <a:bodyPr/>
                    <a:lstStyle/>
                    <a:p>
                      <a:pPr algn="ctr"/>
                      <a:r>
                        <a:rPr lang="en-US" dirty="0">
                          <a:solidFill>
                            <a:schemeClr val="bg1"/>
                          </a:solidFill>
                        </a:rPr>
                        <a:t>Evidence 4</a:t>
                      </a:r>
                    </a:p>
                  </a:txBody>
                  <a:tcPr anchor="ctr"/>
                </a:tc>
                <a:tc>
                  <a:txBody>
                    <a:bodyPr/>
                    <a:lstStyle/>
                    <a:p>
                      <a:pPr algn="ctr"/>
                      <a:r>
                        <a:rPr lang="en-US" dirty="0">
                          <a:solidFill>
                            <a:schemeClr val="bg1"/>
                          </a:solidFill>
                        </a:rPr>
                        <a:t>Evidence 5</a:t>
                      </a:r>
                    </a:p>
                  </a:txBody>
                  <a:tcPr anchor="ctr"/>
                </a:tc>
                <a:extLst>
                  <a:ext uri="{0D108BD9-81ED-4DB2-BD59-A6C34878D82A}">
                    <a16:rowId xmlns:a16="http://schemas.microsoft.com/office/drawing/2014/main" xmlns="" val="2975523581"/>
                  </a:ext>
                </a:extLst>
              </a:tr>
              <a:tr h="473869">
                <a:tc>
                  <a:txBody>
                    <a:bodyPr/>
                    <a:lstStyle/>
                    <a:p>
                      <a:pPr algn="ctr"/>
                      <a:r>
                        <a:rPr lang="en-US" dirty="0">
                          <a:solidFill>
                            <a:schemeClr val="bg1"/>
                          </a:solidFill>
                        </a:rPr>
                        <a:t>X</a:t>
                      </a:r>
                    </a:p>
                  </a:txBody>
                  <a:tcPr anchor="ctr"/>
                </a:tc>
                <a:tc>
                  <a:txBody>
                    <a:bodyPr/>
                    <a:lstStyle/>
                    <a:p>
                      <a:pPr algn="ctr"/>
                      <a:r>
                        <a:rPr lang="en-US" dirty="0">
                          <a:solidFill>
                            <a:schemeClr val="bg1"/>
                          </a:solidFill>
                        </a:rPr>
                        <a:t>0.15</a:t>
                      </a:r>
                    </a:p>
                  </a:txBody>
                  <a:tcPr anchor="ctr"/>
                </a:tc>
                <a:tc>
                  <a:txBody>
                    <a:bodyPr/>
                    <a:lstStyle/>
                    <a:p>
                      <a:pPr algn="ctr"/>
                      <a:r>
                        <a:rPr lang="en-US" dirty="0">
                          <a:solidFill>
                            <a:schemeClr val="bg1"/>
                          </a:solidFill>
                        </a:rPr>
                        <a:t>0.20</a:t>
                      </a:r>
                    </a:p>
                  </a:txBody>
                  <a:tcPr anchor="ctr"/>
                </a:tc>
                <a:tc>
                  <a:txBody>
                    <a:bodyPr/>
                    <a:lstStyle/>
                    <a:p>
                      <a:pPr algn="ctr"/>
                      <a:r>
                        <a:rPr lang="en-US" dirty="0">
                          <a:solidFill>
                            <a:schemeClr val="bg1"/>
                          </a:solidFill>
                        </a:rPr>
                        <a:t>0.20</a:t>
                      </a:r>
                    </a:p>
                  </a:txBody>
                  <a:tcPr anchor="ctr"/>
                </a:tc>
                <a:tc>
                  <a:txBody>
                    <a:bodyPr/>
                    <a:lstStyle/>
                    <a:p>
                      <a:pPr algn="ctr"/>
                      <a:r>
                        <a:rPr lang="en-US" dirty="0">
                          <a:solidFill>
                            <a:schemeClr val="bg1"/>
                          </a:solidFill>
                        </a:rPr>
                        <a:t>0.70</a:t>
                      </a:r>
                    </a:p>
                  </a:txBody>
                  <a:tcPr anchor="ctr"/>
                </a:tc>
                <a:tc>
                  <a:txBody>
                    <a:bodyPr/>
                    <a:lstStyle/>
                    <a:p>
                      <a:pPr algn="ctr"/>
                      <a:r>
                        <a:rPr lang="en-US" dirty="0">
                          <a:solidFill>
                            <a:schemeClr val="bg1"/>
                          </a:solidFill>
                        </a:rPr>
                        <a:t>0.10</a:t>
                      </a:r>
                    </a:p>
                  </a:txBody>
                  <a:tcPr anchor="ctr"/>
                </a:tc>
                <a:extLst>
                  <a:ext uri="{0D108BD9-81ED-4DB2-BD59-A6C34878D82A}">
                    <a16:rowId xmlns:a16="http://schemas.microsoft.com/office/drawing/2014/main" xmlns="" val="1380690440"/>
                  </a:ext>
                </a:extLst>
              </a:tr>
              <a:tr h="473869">
                <a:tc>
                  <a:txBody>
                    <a:bodyPr/>
                    <a:lstStyle/>
                    <a:p>
                      <a:pPr algn="ctr"/>
                      <a:r>
                        <a:rPr lang="en-US" dirty="0">
                          <a:solidFill>
                            <a:schemeClr val="bg1"/>
                          </a:solidFill>
                        </a:rPr>
                        <a:t>J</a:t>
                      </a:r>
                    </a:p>
                  </a:txBody>
                  <a:tcPr anchor="ctr"/>
                </a:tc>
                <a:tc>
                  <a:txBody>
                    <a:bodyPr/>
                    <a:lstStyle/>
                    <a:p>
                      <a:pPr algn="ctr"/>
                      <a:r>
                        <a:rPr lang="en-US" dirty="0">
                          <a:solidFill>
                            <a:schemeClr val="bg1"/>
                          </a:solidFill>
                        </a:rPr>
                        <a:t>0.10</a:t>
                      </a:r>
                    </a:p>
                  </a:txBody>
                  <a:tcPr anchor="ctr"/>
                </a:tc>
                <a:tc>
                  <a:txBody>
                    <a:bodyPr/>
                    <a:lstStyle/>
                    <a:p>
                      <a:pPr algn="ctr"/>
                      <a:r>
                        <a:rPr lang="en-US" dirty="0">
                          <a:solidFill>
                            <a:schemeClr val="bg1"/>
                          </a:solidFill>
                        </a:rPr>
                        <a:t>0.05</a:t>
                      </a:r>
                    </a:p>
                  </a:txBody>
                  <a:tcPr anchor="ctr"/>
                </a:tc>
                <a:tc>
                  <a:txBody>
                    <a:bodyPr/>
                    <a:lstStyle/>
                    <a:p>
                      <a:pPr algn="ctr"/>
                      <a:r>
                        <a:rPr lang="en-US" dirty="0">
                          <a:solidFill>
                            <a:schemeClr val="bg1"/>
                          </a:solidFill>
                        </a:rPr>
                        <a:t>0.05</a:t>
                      </a:r>
                    </a:p>
                  </a:txBody>
                  <a:tcPr anchor="ctr"/>
                </a:tc>
                <a:tc>
                  <a:txBody>
                    <a:bodyPr/>
                    <a:lstStyle/>
                    <a:p>
                      <a:pPr algn="ctr"/>
                      <a:r>
                        <a:rPr lang="en-US" dirty="0">
                          <a:solidFill>
                            <a:schemeClr val="bg1"/>
                          </a:solidFill>
                        </a:rPr>
                        <a:t>0.35</a:t>
                      </a:r>
                    </a:p>
                  </a:txBody>
                  <a:tcPr anchor="ctr"/>
                </a:tc>
                <a:tc>
                  <a:txBody>
                    <a:bodyPr/>
                    <a:lstStyle/>
                    <a:p>
                      <a:pPr algn="ctr"/>
                      <a:r>
                        <a:rPr lang="en-US" dirty="0">
                          <a:solidFill>
                            <a:schemeClr val="bg1"/>
                          </a:solidFill>
                        </a:rPr>
                        <a:t>0.05</a:t>
                      </a:r>
                    </a:p>
                  </a:txBody>
                  <a:tcPr anchor="ctr"/>
                </a:tc>
                <a:extLst>
                  <a:ext uri="{0D108BD9-81ED-4DB2-BD59-A6C34878D82A}">
                    <a16:rowId xmlns:a16="http://schemas.microsoft.com/office/drawing/2014/main" xmlns="" val="4202375623"/>
                  </a:ext>
                </a:extLst>
              </a:tr>
              <a:tr h="473869">
                <a:tc>
                  <a:txBody>
                    <a:bodyPr/>
                    <a:lstStyle/>
                    <a:p>
                      <a:pPr algn="ctr"/>
                      <a:r>
                        <a:rPr lang="en-US" dirty="0">
                          <a:solidFill>
                            <a:schemeClr val="bg1"/>
                          </a:solidFill>
                        </a:rPr>
                        <a:t>O</a:t>
                      </a:r>
                    </a:p>
                  </a:txBody>
                  <a:tcPr anchor="ctr"/>
                </a:tc>
                <a:tc>
                  <a:txBody>
                    <a:bodyPr/>
                    <a:lstStyle/>
                    <a:p>
                      <a:pPr algn="ctr"/>
                      <a:r>
                        <a:rPr lang="en-US" dirty="0">
                          <a:solidFill>
                            <a:schemeClr val="bg1"/>
                          </a:solidFill>
                        </a:rPr>
                        <a:t>0.05</a:t>
                      </a:r>
                    </a:p>
                  </a:txBody>
                  <a:tcPr anchor="ctr"/>
                </a:tc>
                <a:tc>
                  <a:txBody>
                    <a:bodyPr/>
                    <a:lstStyle/>
                    <a:p>
                      <a:pPr algn="ctr"/>
                      <a:r>
                        <a:rPr lang="en-US" dirty="0">
                          <a:solidFill>
                            <a:schemeClr val="bg1"/>
                          </a:solidFill>
                        </a:rPr>
                        <a:t>0.01</a:t>
                      </a:r>
                    </a:p>
                  </a:txBody>
                  <a:tcPr anchor="ctr"/>
                </a:tc>
                <a:tc>
                  <a:txBody>
                    <a:bodyPr/>
                    <a:lstStyle/>
                    <a:p>
                      <a:pPr algn="ctr"/>
                      <a:r>
                        <a:rPr lang="en-US" dirty="0">
                          <a:solidFill>
                            <a:schemeClr val="bg1"/>
                          </a:solidFill>
                        </a:rPr>
                        <a:t>0.01</a:t>
                      </a:r>
                    </a:p>
                  </a:txBody>
                  <a:tcPr anchor="ctr"/>
                </a:tc>
                <a:tc>
                  <a:txBody>
                    <a:bodyPr/>
                    <a:lstStyle/>
                    <a:p>
                      <a:pPr algn="ctr"/>
                      <a:r>
                        <a:rPr lang="en-US" dirty="0">
                          <a:solidFill>
                            <a:schemeClr val="bg1"/>
                          </a:solidFill>
                        </a:rPr>
                        <a:t>0.01</a:t>
                      </a:r>
                    </a:p>
                  </a:txBody>
                  <a:tcPr anchor="ctr"/>
                </a:tc>
                <a:tc>
                  <a:txBody>
                    <a:bodyPr/>
                    <a:lstStyle/>
                    <a:p>
                      <a:pPr algn="ctr"/>
                      <a:r>
                        <a:rPr lang="en-US" dirty="0">
                          <a:solidFill>
                            <a:schemeClr val="bg1"/>
                          </a:solidFill>
                        </a:rPr>
                        <a:t>0.02</a:t>
                      </a:r>
                    </a:p>
                  </a:txBody>
                  <a:tcPr anchor="ctr"/>
                </a:tc>
                <a:extLst>
                  <a:ext uri="{0D108BD9-81ED-4DB2-BD59-A6C34878D82A}">
                    <a16:rowId xmlns:a16="http://schemas.microsoft.com/office/drawing/2014/main" xmlns="" val="2212639148"/>
                  </a:ext>
                </a:extLst>
              </a:tr>
            </a:tbl>
          </a:graphicData>
        </a:graphic>
      </p:graphicFrame>
      <p:graphicFrame>
        <p:nvGraphicFramePr>
          <p:cNvPr id="5" name="Table 4">
            <a:extLst>
              <a:ext uri="{FF2B5EF4-FFF2-40B4-BE49-F238E27FC236}">
                <a16:creationId xmlns:a16="http://schemas.microsoft.com/office/drawing/2014/main" xmlns="" id="{8FD31706-252E-4769-9D9B-452E640FDAC4}"/>
              </a:ext>
            </a:extLst>
          </p:cNvPr>
          <p:cNvGraphicFramePr>
            <a:graphicFrameLocks noGrp="1"/>
          </p:cNvGraphicFramePr>
          <p:nvPr>
            <p:extLst>
              <p:ext uri="{D42A27DB-BD31-4B8C-83A1-F6EECF244321}">
                <p14:modId xmlns:p14="http://schemas.microsoft.com/office/powerpoint/2010/main" val="3854861179"/>
              </p:ext>
            </p:extLst>
          </p:nvPr>
        </p:nvGraphicFramePr>
        <p:xfrm>
          <a:off x="310712" y="1121469"/>
          <a:ext cx="2698042" cy="1483360"/>
        </p:xfrm>
        <a:graphic>
          <a:graphicData uri="http://schemas.openxmlformats.org/drawingml/2006/table">
            <a:tbl>
              <a:tblPr firstRow="1" bandRow="1">
                <a:tableStyleId>{65C26A07-4391-4C57-800B-EDACC55AE634}</a:tableStyleId>
              </a:tblPr>
              <a:tblGrid>
                <a:gridCol w="964491">
                  <a:extLst>
                    <a:ext uri="{9D8B030D-6E8A-4147-A177-3AD203B41FA5}">
                      <a16:colId xmlns:a16="http://schemas.microsoft.com/office/drawing/2014/main" xmlns="" val="2502172676"/>
                    </a:ext>
                  </a:extLst>
                </a:gridCol>
                <a:gridCol w="1733551">
                  <a:extLst>
                    <a:ext uri="{9D8B030D-6E8A-4147-A177-3AD203B41FA5}">
                      <a16:colId xmlns:a16="http://schemas.microsoft.com/office/drawing/2014/main" xmlns="" val="1220556261"/>
                    </a:ext>
                  </a:extLst>
                </a:gridCol>
              </a:tblGrid>
              <a:tr h="370840">
                <a:tc>
                  <a:txBody>
                    <a:bodyPr/>
                    <a:lstStyle/>
                    <a:p>
                      <a:pPr algn="ctr"/>
                      <a:r>
                        <a:rPr lang="en-US" dirty="0">
                          <a:solidFill>
                            <a:schemeClr val="bg1"/>
                          </a:solidFill>
                        </a:rPr>
                        <a:t>Suspect</a:t>
                      </a:r>
                    </a:p>
                  </a:txBody>
                  <a:tcPr anchor="ctr"/>
                </a:tc>
                <a:tc>
                  <a:txBody>
                    <a:bodyPr/>
                    <a:lstStyle/>
                    <a:p>
                      <a:pPr algn="ctr"/>
                      <a:r>
                        <a:rPr lang="en-US" dirty="0">
                          <a:solidFill>
                            <a:schemeClr val="bg1"/>
                          </a:solidFill>
                        </a:rPr>
                        <a:t>Prior Probabilities</a:t>
                      </a:r>
                    </a:p>
                  </a:txBody>
                  <a:tcPr anchor="ctr"/>
                </a:tc>
                <a:extLst>
                  <a:ext uri="{0D108BD9-81ED-4DB2-BD59-A6C34878D82A}">
                    <a16:rowId xmlns:a16="http://schemas.microsoft.com/office/drawing/2014/main" xmlns="" val="80821832"/>
                  </a:ext>
                </a:extLst>
              </a:tr>
              <a:tr h="370840">
                <a:tc>
                  <a:txBody>
                    <a:bodyPr/>
                    <a:lstStyle/>
                    <a:p>
                      <a:pPr algn="ctr"/>
                      <a:r>
                        <a:rPr lang="en-US" dirty="0">
                          <a:solidFill>
                            <a:schemeClr val="bg1"/>
                          </a:solidFill>
                        </a:rPr>
                        <a:t>X</a:t>
                      </a:r>
                    </a:p>
                  </a:txBody>
                  <a:tcPr anchor="ctr"/>
                </a:tc>
                <a:tc>
                  <a:txBody>
                    <a:bodyPr/>
                    <a:lstStyle/>
                    <a:p>
                      <a:pPr algn="ctr"/>
                      <a:r>
                        <a:rPr lang="en-US" dirty="0">
                          <a:solidFill>
                            <a:schemeClr val="bg1"/>
                          </a:solidFill>
                        </a:rPr>
                        <a:t>0.20</a:t>
                      </a:r>
                    </a:p>
                  </a:txBody>
                  <a:tcPr anchor="ctr"/>
                </a:tc>
                <a:extLst>
                  <a:ext uri="{0D108BD9-81ED-4DB2-BD59-A6C34878D82A}">
                    <a16:rowId xmlns:a16="http://schemas.microsoft.com/office/drawing/2014/main" xmlns="" val="856976160"/>
                  </a:ext>
                </a:extLst>
              </a:tr>
              <a:tr h="370840">
                <a:tc>
                  <a:txBody>
                    <a:bodyPr/>
                    <a:lstStyle/>
                    <a:p>
                      <a:pPr algn="ctr"/>
                      <a:r>
                        <a:rPr lang="en-US" dirty="0">
                          <a:solidFill>
                            <a:schemeClr val="bg1"/>
                          </a:solidFill>
                        </a:rPr>
                        <a:t>J</a:t>
                      </a:r>
                    </a:p>
                  </a:txBody>
                  <a:tcPr anchor="ctr"/>
                </a:tc>
                <a:tc>
                  <a:txBody>
                    <a:bodyPr/>
                    <a:lstStyle/>
                    <a:p>
                      <a:pPr algn="ctr"/>
                      <a:r>
                        <a:rPr lang="en-US" dirty="0">
                          <a:solidFill>
                            <a:schemeClr val="bg1"/>
                          </a:solidFill>
                        </a:rPr>
                        <a:t>0.10</a:t>
                      </a:r>
                    </a:p>
                  </a:txBody>
                  <a:tcPr anchor="ctr"/>
                </a:tc>
                <a:extLst>
                  <a:ext uri="{0D108BD9-81ED-4DB2-BD59-A6C34878D82A}">
                    <a16:rowId xmlns:a16="http://schemas.microsoft.com/office/drawing/2014/main" xmlns="" val="1330295218"/>
                  </a:ext>
                </a:extLst>
              </a:tr>
              <a:tr h="370840">
                <a:tc>
                  <a:txBody>
                    <a:bodyPr/>
                    <a:lstStyle/>
                    <a:p>
                      <a:pPr algn="ctr"/>
                      <a:r>
                        <a:rPr lang="en-US" dirty="0">
                          <a:solidFill>
                            <a:schemeClr val="bg1"/>
                          </a:solidFill>
                        </a:rPr>
                        <a:t>O</a:t>
                      </a:r>
                    </a:p>
                  </a:txBody>
                  <a:tcPr anchor="ctr"/>
                </a:tc>
                <a:tc>
                  <a:txBody>
                    <a:bodyPr/>
                    <a:lstStyle/>
                    <a:p>
                      <a:pPr algn="ctr"/>
                      <a:r>
                        <a:rPr lang="en-US" dirty="0">
                          <a:solidFill>
                            <a:schemeClr val="bg1"/>
                          </a:solidFill>
                        </a:rPr>
                        <a:t>0.70</a:t>
                      </a:r>
                    </a:p>
                  </a:txBody>
                  <a:tcPr anchor="ctr"/>
                </a:tc>
                <a:extLst>
                  <a:ext uri="{0D108BD9-81ED-4DB2-BD59-A6C34878D82A}">
                    <a16:rowId xmlns:a16="http://schemas.microsoft.com/office/drawing/2014/main" xmlns="" val="106910521"/>
                  </a:ext>
                </a:extLst>
              </a:tr>
            </a:tbl>
          </a:graphicData>
        </a:graphic>
      </p:graphicFrame>
      <p:sp>
        <p:nvSpPr>
          <p:cNvPr id="6" name="TextBox 5">
            <a:extLst>
              <a:ext uri="{FF2B5EF4-FFF2-40B4-BE49-F238E27FC236}">
                <a16:creationId xmlns:a16="http://schemas.microsoft.com/office/drawing/2014/main" xmlns="" id="{813A8E8E-674C-4C34-ACF3-5E5128A7A6D0}"/>
              </a:ext>
            </a:extLst>
          </p:cNvPr>
          <p:cNvSpPr txBox="1"/>
          <p:nvPr/>
        </p:nvSpPr>
        <p:spPr>
          <a:xfrm>
            <a:off x="3329482" y="1054794"/>
            <a:ext cx="5561449" cy="2031325"/>
          </a:xfrm>
          <a:prstGeom prst="rect">
            <a:avLst/>
          </a:prstGeom>
          <a:noFill/>
        </p:spPr>
        <p:txBody>
          <a:bodyPr wrap="square" rtlCol="0">
            <a:spAutoFit/>
          </a:bodyPr>
          <a:lstStyle/>
          <a:p>
            <a:pPr marL="285750" indent="-285750">
              <a:buClr>
                <a:schemeClr val="bg1"/>
              </a:buClr>
              <a:buFont typeface="Arial" panose="020B0604020202020204" pitchFamily="34" charset="0"/>
              <a:buChar char="•"/>
            </a:pPr>
            <a:r>
              <a:rPr lang="en-US" dirty="0">
                <a:solidFill>
                  <a:schemeClr val="bg1"/>
                </a:solidFill>
              </a:rPr>
              <a:t>The prior probabilities were determined from Bureau of Justices Statistics for female victims. </a:t>
            </a:r>
          </a:p>
          <a:p>
            <a:pPr marL="285750" indent="-285750">
              <a:buClr>
                <a:schemeClr val="bg1"/>
              </a:buClr>
              <a:buFont typeface="Arial" panose="020B0604020202020204" pitchFamily="34" charset="0"/>
              <a:buChar char="•"/>
            </a:pPr>
            <a:endParaRPr lang="en-US" dirty="0">
              <a:solidFill>
                <a:schemeClr val="bg1"/>
              </a:solidFill>
            </a:endParaRPr>
          </a:p>
          <a:p>
            <a:pPr marL="285750" indent="-285750">
              <a:buClr>
                <a:schemeClr val="bg1"/>
              </a:buClr>
              <a:buFont typeface="Arial" panose="020B0604020202020204" pitchFamily="34" charset="0"/>
              <a:buChar char="•"/>
            </a:pPr>
            <a:r>
              <a:rPr lang="en-US" dirty="0">
                <a:solidFill>
                  <a:schemeClr val="bg1"/>
                </a:solidFill>
              </a:rPr>
              <a:t>Since X was an ex-boyfriend, it was set to 0.2, J was an acquaintance and set to 0.1, and all others were set to 0.7.</a:t>
            </a:r>
          </a:p>
          <a:p>
            <a:pPr marL="285750" indent="-285750">
              <a:buClr>
                <a:schemeClr val="bg1"/>
              </a:buClr>
              <a:buFont typeface="Arial" panose="020B0604020202020204" pitchFamily="34" charset="0"/>
              <a:buChar char="•"/>
            </a:pPr>
            <a:endParaRPr lang="en-US" dirty="0">
              <a:solidFill>
                <a:schemeClr val="bg1"/>
              </a:solidFill>
            </a:endParaRPr>
          </a:p>
          <a:p>
            <a:pPr marL="285750" indent="-285750">
              <a:buClr>
                <a:schemeClr val="bg1"/>
              </a:buClr>
              <a:buFont typeface="Arial" panose="020B0604020202020204" pitchFamily="34" charset="0"/>
              <a:buChar char="•"/>
            </a:pPr>
            <a:r>
              <a:rPr lang="en-US" dirty="0">
                <a:solidFill>
                  <a:schemeClr val="bg1"/>
                </a:solidFill>
              </a:rPr>
              <a:t>The likelihood probabilities are the probability that given the evidence suspect, </a:t>
            </a:r>
            <a:r>
              <a:rPr lang="en-US" dirty="0" err="1">
                <a:solidFill>
                  <a:schemeClr val="bg1"/>
                </a:solidFill>
              </a:rPr>
              <a:t>i</a:t>
            </a:r>
            <a:r>
              <a:rPr lang="en-US" dirty="0">
                <a:solidFill>
                  <a:schemeClr val="bg1"/>
                </a:solidFill>
              </a:rPr>
              <a:t>, is guilty. </a:t>
            </a:r>
          </a:p>
          <a:p>
            <a:pPr>
              <a:buClr>
                <a:schemeClr val="bg1"/>
              </a:buClr>
            </a:pPr>
            <a:endParaRPr lang="en-US" dirty="0">
              <a:solidFill>
                <a:schemeClr val="bg1"/>
              </a:solidFill>
            </a:endParaRPr>
          </a:p>
        </p:txBody>
      </p:sp>
      <p:sp>
        <p:nvSpPr>
          <p:cNvPr id="8" name="TextBox 7">
            <a:extLst>
              <a:ext uri="{FF2B5EF4-FFF2-40B4-BE49-F238E27FC236}">
                <a16:creationId xmlns:a16="http://schemas.microsoft.com/office/drawing/2014/main" xmlns="" id="{56F45526-E00F-46B2-81AD-CE182EC50AC8}"/>
              </a:ext>
            </a:extLst>
          </p:cNvPr>
          <p:cNvSpPr txBox="1"/>
          <p:nvPr/>
        </p:nvSpPr>
        <p:spPr>
          <a:xfrm>
            <a:off x="6880006" y="3009899"/>
            <a:ext cx="1981200" cy="1815882"/>
          </a:xfrm>
          <a:prstGeom prst="rect">
            <a:avLst/>
          </a:prstGeom>
          <a:noFill/>
        </p:spPr>
        <p:txBody>
          <a:bodyPr wrap="square" rtlCol="0">
            <a:spAutoFit/>
          </a:bodyPr>
          <a:lstStyle/>
          <a:p>
            <a:pPr marL="285750" indent="-285750">
              <a:buClr>
                <a:schemeClr val="bg1"/>
              </a:buClr>
              <a:buFont typeface="Arial" panose="020B0604020202020204" pitchFamily="34" charset="0"/>
              <a:buChar char="•"/>
            </a:pPr>
            <a:r>
              <a:rPr lang="en-US" dirty="0">
                <a:solidFill>
                  <a:schemeClr val="bg1"/>
                </a:solidFill>
              </a:rPr>
              <a:t>The likelihood probabilities were determined as a group after listening to the background information on the Serial Podcast. </a:t>
            </a:r>
          </a:p>
        </p:txBody>
      </p:sp>
      <p:sp>
        <p:nvSpPr>
          <p:cNvPr id="9" name="TextBox 8">
            <a:extLst>
              <a:ext uri="{FF2B5EF4-FFF2-40B4-BE49-F238E27FC236}">
                <a16:creationId xmlns:a16="http://schemas.microsoft.com/office/drawing/2014/main" xmlns="" id="{65A2D829-72AA-4381-958E-3A3B898366F1}"/>
              </a:ext>
            </a:extLst>
          </p:cNvPr>
          <p:cNvSpPr txBox="1"/>
          <p:nvPr/>
        </p:nvSpPr>
        <p:spPr>
          <a:xfrm>
            <a:off x="310712" y="838200"/>
            <a:ext cx="2698042" cy="307777"/>
          </a:xfrm>
          <a:prstGeom prst="rect">
            <a:avLst/>
          </a:prstGeom>
          <a:noFill/>
        </p:spPr>
        <p:txBody>
          <a:bodyPr wrap="square" rtlCol="0">
            <a:spAutoFit/>
          </a:bodyPr>
          <a:lstStyle/>
          <a:p>
            <a:r>
              <a:rPr lang="en-US" b="1" dirty="0">
                <a:solidFill>
                  <a:schemeClr val="bg1"/>
                </a:solidFill>
              </a:rPr>
              <a:t>Prior Probabilities</a:t>
            </a:r>
          </a:p>
        </p:txBody>
      </p:sp>
      <p:sp>
        <p:nvSpPr>
          <p:cNvPr id="10" name="TextBox 9">
            <a:extLst>
              <a:ext uri="{FF2B5EF4-FFF2-40B4-BE49-F238E27FC236}">
                <a16:creationId xmlns:a16="http://schemas.microsoft.com/office/drawing/2014/main" xmlns="" id="{DECDF3B7-A244-4A72-A144-0F63AA689FCA}"/>
              </a:ext>
            </a:extLst>
          </p:cNvPr>
          <p:cNvSpPr txBox="1"/>
          <p:nvPr/>
        </p:nvSpPr>
        <p:spPr>
          <a:xfrm>
            <a:off x="310712" y="2670044"/>
            <a:ext cx="2698042" cy="307777"/>
          </a:xfrm>
          <a:prstGeom prst="rect">
            <a:avLst/>
          </a:prstGeom>
          <a:noFill/>
        </p:spPr>
        <p:txBody>
          <a:bodyPr wrap="square" rtlCol="0">
            <a:spAutoFit/>
          </a:bodyPr>
          <a:lstStyle/>
          <a:p>
            <a:r>
              <a:rPr lang="en-US" b="1" dirty="0">
                <a:solidFill>
                  <a:schemeClr val="bg1"/>
                </a:solidFill>
              </a:rPr>
              <a:t>Likelihood Probabilities</a:t>
            </a:r>
          </a:p>
        </p:txBody>
      </p:sp>
      <p:pic>
        <p:nvPicPr>
          <p:cNvPr id="11" name="Prior and Likelihood">
            <a:hlinkClick r:id="" action="ppaction://media"/>
            <a:extLst>
              <a:ext uri="{FF2B5EF4-FFF2-40B4-BE49-F238E27FC236}">
                <a16:creationId xmlns:a16="http://schemas.microsoft.com/office/drawing/2014/main" xmlns="" id="{2C439F63-7A46-48F1-8491-8E7B070D721F}"/>
              </a:ext>
            </a:extLst>
          </p:cNvPr>
          <p:cNvPicPr>
            <a:picLocks noChangeAspect="1"/>
          </p:cNvPicPr>
          <p:nvPr>
            <a:audioFile r:link="rId1"/>
            <p:extLst>
              <p:ext uri="{DAA4B4D4-6D71-4841-9C94-3DE7FCFB9230}">
                <p14:media xmlns:p14="http://schemas.microsoft.com/office/powerpoint/2010/main" r:embed="rId2">
                  <p14:trim end="11169.1156"/>
                </p14:media>
              </p:ext>
            </p:extLst>
          </p:nvPr>
        </p:nvPicPr>
        <p:blipFill>
          <a:blip r:embed="rId4"/>
          <a:stretch>
            <a:fillRect/>
          </a:stretch>
        </p:blipFill>
        <p:spPr>
          <a:xfrm>
            <a:off x="7705725" y="185760"/>
            <a:ext cx="609600" cy="609600"/>
          </a:xfrm>
          <a:prstGeom prst="rect">
            <a:avLst/>
          </a:prstGeom>
        </p:spPr>
      </p:pic>
    </p:spTree>
    <p:extLst>
      <p:ext uri="{BB962C8B-B14F-4D97-AF65-F5344CB8AC3E}">
        <p14:creationId xmlns:p14="http://schemas.microsoft.com/office/powerpoint/2010/main" val="1972433805"/>
      </p:ext>
    </p:extLst>
  </p:cSld>
  <p:clrMapOvr>
    <a:masterClrMapping/>
  </p:clrMapOvr>
  <p:transition advClick="0" advTm="44700">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4700"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F554998-B5F3-4940-80A0-8C8E25C9A738}"/>
              </a:ext>
            </a:extLst>
          </p:cNvPr>
          <p:cNvSpPr>
            <a:spLocks noGrp="1"/>
          </p:cNvSpPr>
          <p:nvPr>
            <p:ph type="title"/>
          </p:nvPr>
        </p:nvSpPr>
        <p:spPr/>
        <p:txBody>
          <a:bodyPr/>
          <a:lstStyle/>
          <a:p>
            <a:r>
              <a:rPr lang="en-US" b="1" dirty="0"/>
              <a:t>Posterior Probabilities</a:t>
            </a:r>
          </a:p>
        </p:txBody>
      </p:sp>
      <p:sp>
        <p:nvSpPr>
          <p:cNvPr id="3" name="Slide Number Placeholder 2">
            <a:extLst>
              <a:ext uri="{FF2B5EF4-FFF2-40B4-BE49-F238E27FC236}">
                <a16:creationId xmlns:a16="http://schemas.microsoft.com/office/drawing/2014/main" xmlns="" id="{8C493BC0-40D8-43B9-A62B-DDC1B32F263A}"/>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8</a:t>
            </a:fld>
            <a:endParaRPr lang="en"/>
          </a:p>
        </p:txBody>
      </p:sp>
      <p:graphicFrame>
        <p:nvGraphicFramePr>
          <p:cNvPr id="4" name="Table 3">
            <a:extLst>
              <a:ext uri="{FF2B5EF4-FFF2-40B4-BE49-F238E27FC236}">
                <a16:creationId xmlns:a16="http://schemas.microsoft.com/office/drawing/2014/main" xmlns="" id="{10BCA7CB-8C3C-4D1F-9976-6408D43D3958}"/>
              </a:ext>
            </a:extLst>
          </p:cNvPr>
          <p:cNvGraphicFramePr>
            <a:graphicFrameLocks noGrp="1"/>
          </p:cNvGraphicFramePr>
          <p:nvPr>
            <p:extLst>
              <p:ext uri="{D42A27DB-BD31-4B8C-83A1-F6EECF244321}">
                <p14:modId xmlns:p14="http://schemas.microsoft.com/office/powerpoint/2010/main" val="3044283237"/>
              </p:ext>
            </p:extLst>
          </p:nvPr>
        </p:nvGraphicFramePr>
        <p:xfrm>
          <a:off x="1150718" y="971550"/>
          <a:ext cx="6499663" cy="1895476"/>
        </p:xfrm>
        <a:graphic>
          <a:graphicData uri="http://schemas.openxmlformats.org/drawingml/2006/table">
            <a:tbl>
              <a:tblPr firstRow="1" bandRow="1">
                <a:tableStyleId>{65C26A07-4391-4C57-800B-EDACC55AE634}</a:tableStyleId>
              </a:tblPr>
              <a:tblGrid>
                <a:gridCol w="889084">
                  <a:extLst>
                    <a:ext uri="{9D8B030D-6E8A-4147-A177-3AD203B41FA5}">
                      <a16:colId xmlns:a16="http://schemas.microsoft.com/office/drawing/2014/main" xmlns="" val="4014420706"/>
                    </a:ext>
                  </a:extLst>
                </a:gridCol>
                <a:gridCol w="1073067">
                  <a:extLst>
                    <a:ext uri="{9D8B030D-6E8A-4147-A177-3AD203B41FA5}">
                      <a16:colId xmlns:a16="http://schemas.microsoft.com/office/drawing/2014/main" xmlns="" val="817308811"/>
                    </a:ext>
                  </a:extLst>
                </a:gridCol>
                <a:gridCol w="1085850">
                  <a:extLst>
                    <a:ext uri="{9D8B030D-6E8A-4147-A177-3AD203B41FA5}">
                      <a16:colId xmlns:a16="http://schemas.microsoft.com/office/drawing/2014/main" xmlns="" val="3785253570"/>
                    </a:ext>
                  </a:extLst>
                </a:gridCol>
                <a:gridCol w="1076325">
                  <a:extLst>
                    <a:ext uri="{9D8B030D-6E8A-4147-A177-3AD203B41FA5}">
                      <a16:colId xmlns:a16="http://schemas.microsoft.com/office/drawing/2014/main" xmlns="" val="2229199352"/>
                    </a:ext>
                  </a:extLst>
                </a:gridCol>
                <a:gridCol w="1152525">
                  <a:extLst>
                    <a:ext uri="{9D8B030D-6E8A-4147-A177-3AD203B41FA5}">
                      <a16:colId xmlns:a16="http://schemas.microsoft.com/office/drawing/2014/main" xmlns="" val="3896098537"/>
                    </a:ext>
                  </a:extLst>
                </a:gridCol>
                <a:gridCol w="1222812">
                  <a:extLst>
                    <a:ext uri="{9D8B030D-6E8A-4147-A177-3AD203B41FA5}">
                      <a16:colId xmlns:a16="http://schemas.microsoft.com/office/drawing/2014/main" xmlns="" val="2007558669"/>
                    </a:ext>
                  </a:extLst>
                </a:gridCol>
              </a:tblGrid>
              <a:tr h="473869">
                <a:tc>
                  <a:txBody>
                    <a:bodyPr/>
                    <a:lstStyle/>
                    <a:p>
                      <a:pPr algn="ctr"/>
                      <a:r>
                        <a:rPr lang="en-US" dirty="0">
                          <a:solidFill>
                            <a:schemeClr val="bg1"/>
                          </a:solidFill>
                        </a:rPr>
                        <a:t>Suspect</a:t>
                      </a:r>
                    </a:p>
                  </a:txBody>
                  <a:tcPr anchor="ctr"/>
                </a:tc>
                <a:tc>
                  <a:txBody>
                    <a:bodyPr/>
                    <a:lstStyle/>
                    <a:p>
                      <a:pPr algn="ctr"/>
                      <a:r>
                        <a:rPr lang="en-US" dirty="0">
                          <a:solidFill>
                            <a:schemeClr val="bg1"/>
                          </a:solidFill>
                        </a:rPr>
                        <a:t>Evidence 1</a:t>
                      </a:r>
                    </a:p>
                  </a:txBody>
                  <a:tcPr anchor="ctr"/>
                </a:tc>
                <a:tc>
                  <a:txBody>
                    <a:bodyPr/>
                    <a:lstStyle/>
                    <a:p>
                      <a:pPr algn="ctr"/>
                      <a:r>
                        <a:rPr lang="en-US" dirty="0">
                          <a:solidFill>
                            <a:schemeClr val="bg1"/>
                          </a:solidFill>
                        </a:rPr>
                        <a:t>Evidence 2</a:t>
                      </a:r>
                    </a:p>
                  </a:txBody>
                  <a:tcPr anchor="ctr"/>
                </a:tc>
                <a:tc>
                  <a:txBody>
                    <a:bodyPr/>
                    <a:lstStyle/>
                    <a:p>
                      <a:pPr algn="ctr"/>
                      <a:r>
                        <a:rPr lang="en-US" dirty="0">
                          <a:solidFill>
                            <a:schemeClr val="bg1"/>
                          </a:solidFill>
                        </a:rPr>
                        <a:t>Evidence 3</a:t>
                      </a:r>
                    </a:p>
                  </a:txBody>
                  <a:tcPr anchor="ctr"/>
                </a:tc>
                <a:tc>
                  <a:txBody>
                    <a:bodyPr/>
                    <a:lstStyle/>
                    <a:p>
                      <a:pPr algn="ctr"/>
                      <a:r>
                        <a:rPr lang="en-US" dirty="0">
                          <a:solidFill>
                            <a:schemeClr val="bg1"/>
                          </a:solidFill>
                        </a:rPr>
                        <a:t>Evidence 4</a:t>
                      </a:r>
                    </a:p>
                  </a:txBody>
                  <a:tcPr anchor="ctr"/>
                </a:tc>
                <a:tc>
                  <a:txBody>
                    <a:bodyPr/>
                    <a:lstStyle/>
                    <a:p>
                      <a:pPr algn="ctr"/>
                      <a:r>
                        <a:rPr lang="en-US" b="1" dirty="0">
                          <a:solidFill>
                            <a:schemeClr val="bg1"/>
                          </a:solidFill>
                        </a:rPr>
                        <a:t>Evidence 5</a:t>
                      </a:r>
                    </a:p>
                  </a:txBody>
                  <a:tcPr anchor="ctr"/>
                </a:tc>
                <a:extLst>
                  <a:ext uri="{0D108BD9-81ED-4DB2-BD59-A6C34878D82A}">
                    <a16:rowId xmlns:a16="http://schemas.microsoft.com/office/drawing/2014/main" xmlns="" val="2975523581"/>
                  </a:ext>
                </a:extLst>
              </a:tr>
              <a:tr h="473869">
                <a:tc>
                  <a:txBody>
                    <a:bodyPr/>
                    <a:lstStyle/>
                    <a:p>
                      <a:pPr algn="ctr"/>
                      <a:r>
                        <a:rPr lang="en-US" dirty="0">
                          <a:solidFill>
                            <a:schemeClr val="bg1"/>
                          </a:solidFill>
                        </a:rPr>
                        <a:t>X</a:t>
                      </a:r>
                    </a:p>
                  </a:txBody>
                  <a:tcPr anchor="ctr"/>
                </a:tc>
                <a:tc>
                  <a:txBody>
                    <a:bodyPr/>
                    <a:lstStyle/>
                    <a:p>
                      <a:pPr algn="ctr"/>
                      <a:r>
                        <a:rPr lang="en-US" dirty="0">
                          <a:solidFill>
                            <a:schemeClr val="bg1"/>
                          </a:solidFill>
                        </a:rPr>
                        <a:t>0.40</a:t>
                      </a:r>
                    </a:p>
                  </a:txBody>
                  <a:tcPr anchor="ctr"/>
                </a:tc>
                <a:tc>
                  <a:txBody>
                    <a:bodyPr/>
                    <a:lstStyle/>
                    <a:p>
                      <a:pPr algn="ctr"/>
                      <a:r>
                        <a:rPr lang="en-US" dirty="0">
                          <a:solidFill>
                            <a:schemeClr val="bg1"/>
                          </a:solidFill>
                        </a:rPr>
                        <a:t>0.88</a:t>
                      </a:r>
                    </a:p>
                  </a:txBody>
                  <a:tcPr anchor="ctr"/>
                </a:tc>
                <a:tc>
                  <a:txBody>
                    <a:bodyPr/>
                    <a:lstStyle/>
                    <a:p>
                      <a:pPr algn="ctr"/>
                      <a:r>
                        <a:rPr lang="en-US" dirty="0">
                          <a:solidFill>
                            <a:schemeClr val="bg1"/>
                          </a:solidFill>
                        </a:rPr>
                        <a:t>0.98</a:t>
                      </a:r>
                    </a:p>
                  </a:txBody>
                  <a:tcPr anchor="ctr"/>
                </a:tc>
                <a:tc>
                  <a:txBody>
                    <a:bodyPr/>
                    <a:lstStyle/>
                    <a:p>
                      <a:pPr algn="ctr"/>
                      <a:r>
                        <a:rPr lang="en-US" dirty="0">
                          <a:solidFill>
                            <a:schemeClr val="bg1"/>
                          </a:solidFill>
                        </a:rPr>
                        <a:t>0.99</a:t>
                      </a:r>
                    </a:p>
                  </a:txBody>
                  <a:tcPr anchor="ctr"/>
                </a:tc>
                <a:tc>
                  <a:txBody>
                    <a:bodyPr/>
                    <a:lstStyle/>
                    <a:p>
                      <a:pPr algn="ctr"/>
                      <a:r>
                        <a:rPr lang="en-US" b="1" dirty="0">
                          <a:solidFill>
                            <a:schemeClr val="bg1"/>
                          </a:solidFill>
                        </a:rPr>
                        <a:t>0.99</a:t>
                      </a:r>
                    </a:p>
                  </a:txBody>
                  <a:tcPr anchor="ctr"/>
                </a:tc>
                <a:extLst>
                  <a:ext uri="{0D108BD9-81ED-4DB2-BD59-A6C34878D82A}">
                    <a16:rowId xmlns:a16="http://schemas.microsoft.com/office/drawing/2014/main" xmlns="" val="1380690440"/>
                  </a:ext>
                </a:extLst>
              </a:tr>
              <a:tr h="473869">
                <a:tc>
                  <a:txBody>
                    <a:bodyPr/>
                    <a:lstStyle/>
                    <a:p>
                      <a:pPr algn="ctr"/>
                      <a:r>
                        <a:rPr lang="en-US" dirty="0">
                          <a:solidFill>
                            <a:schemeClr val="bg1"/>
                          </a:solidFill>
                        </a:rPr>
                        <a:t>J</a:t>
                      </a:r>
                    </a:p>
                  </a:txBody>
                  <a:tcPr anchor="ctr"/>
                </a:tc>
                <a:tc>
                  <a:txBody>
                    <a:bodyPr/>
                    <a:lstStyle/>
                    <a:p>
                      <a:pPr algn="ctr"/>
                      <a:r>
                        <a:rPr lang="en-US" dirty="0">
                          <a:solidFill>
                            <a:schemeClr val="bg1"/>
                          </a:solidFill>
                        </a:rPr>
                        <a:t>0.13</a:t>
                      </a:r>
                    </a:p>
                  </a:txBody>
                  <a:tcPr anchor="ctr"/>
                </a:tc>
                <a:tc>
                  <a:txBody>
                    <a:bodyPr/>
                    <a:lstStyle/>
                    <a:p>
                      <a:pPr algn="ctr"/>
                      <a:r>
                        <a:rPr lang="en-US" dirty="0">
                          <a:solidFill>
                            <a:schemeClr val="bg1"/>
                          </a:solidFill>
                        </a:rPr>
                        <a:t>0.07</a:t>
                      </a:r>
                    </a:p>
                  </a:txBody>
                  <a:tcPr anchor="ctr"/>
                </a:tc>
                <a:tc>
                  <a:txBody>
                    <a:bodyPr/>
                    <a:lstStyle/>
                    <a:p>
                      <a:pPr algn="ctr"/>
                      <a:r>
                        <a:rPr lang="en-US" dirty="0">
                          <a:solidFill>
                            <a:schemeClr val="bg1"/>
                          </a:solidFill>
                        </a:rPr>
                        <a:t>0.02</a:t>
                      </a:r>
                    </a:p>
                  </a:txBody>
                  <a:tcPr anchor="ctr"/>
                </a:tc>
                <a:tc>
                  <a:txBody>
                    <a:bodyPr/>
                    <a:lstStyle/>
                    <a:p>
                      <a:pPr algn="ctr"/>
                      <a:r>
                        <a:rPr lang="en-US" dirty="0">
                          <a:solidFill>
                            <a:schemeClr val="bg1"/>
                          </a:solidFill>
                        </a:rPr>
                        <a:t>0.01</a:t>
                      </a:r>
                    </a:p>
                  </a:txBody>
                  <a:tcPr anchor="ctr"/>
                </a:tc>
                <a:tc>
                  <a:txBody>
                    <a:bodyPr/>
                    <a:lstStyle/>
                    <a:p>
                      <a:pPr algn="ctr"/>
                      <a:r>
                        <a:rPr lang="en-US" b="1" dirty="0">
                          <a:solidFill>
                            <a:schemeClr val="bg1"/>
                          </a:solidFill>
                        </a:rPr>
                        <a:t>0.01</a:t>
                      </a:r>
                    </a:p>
                  </a:txBody>
                  <a:tcPr anchor="ctr"/>
                </a:tc>
                <a:extLst>
                  <a:ext uri="{0D108BD9-81ED-4DB2-BD59-A6C34878D82A}">
                    <a16:rowId xmlns:a16="http://schemas.microsoft.com/office/drawing/2014/main" xmlns="" val="4202375623"/>
                  </a:ext>
                </a:extLst>
              </a:tr>
              <a:tr h="473869">
                <a:tc>
                  <a:txBody>
                    <a:bodyPr/>
                    <a:lstStyle/>
                    <a:p>
                      <a:pPr algn="ctr"/>
                      <a:r>
                        <a:rPr lang="en-US" dirty="0">
                          <a:solidFill>
                            <a:schemeClr val="bg1"/>
                          </a:solidFill>
                        </a:rPr>
                        <a:t>O</a:t>
                      </a:r>
                    </a:p>
                  </a:txBody>
                  <a:tcPr anchor="ctr"/>
                </a:tc>
                <a:tc>
                  <a:txBody>
                    <a:bodyPr/>
                    <a:lstStyle/>
                    <a:p>
                      <a:pPr algn="ctr"/>
                      <a:r>
                        <a:rPr lang="en-US" dirty="0">
                          <a:solidFill>
                            <a:schemeClr val="bg1"/>
                          </a:solidFill>
                        </a:rPr>
                        <a:t>0.47</a:t>
                      </a:r>
                    </a:p>
                  </a:txBody>
                  <a:tcPr anchor="ctr"/>
                </a:tc>
                <a:tc>
                  <a:txBody>
                    <a:bodyPr/>
                    <a:lstStyle/>
                    <a:p>
                      <a:pPr algn="ctr"/>
                      <a:r>
                        <a:rPr lang="en-US" dirty="0">
                          <a:solidFill>
                            <a:schemeClr val="bg1"/>
                          </a:solidFill>
                        </a:rPr>
                        <a:t>0.05</a:t>
                      </a:r>
                    </a:p>
                  </a:txBody>
                  <a:tcPr anchor="ctr"/>
                </a:tc>
                <a:tc>
                  <a:txBody>
                    <a:bodyPr/>
                    <a:lstStyle/>
                    <a:p>
                      <a:pPr algn="ctr"/>
                      <a:r>
                        <a:rPr lang="en-US" dirty="0">
                          <a:solidFill>
                            <a:schemeClr val="bg1"/>
                          </a:solidFill>
                        </a:rPr>
                        <a:t>0.00</a:t>
                      </a:r>
                    </a:p>
                  </a:txBody>
                  <a:tcPr anchor="ctr"/>
                </a:tc>
                <a:tc>
                  <a:txBody>
                    <a:bodyPr/>
                    <a:lstStyle/>
                    <a:p>
                      <a:pPr algn="ctr"/>
                      <a:r>
                        <a:rPr lang="en-US" dirty="0">
                          <a:solidFill>
                            <a:schemeClr val="bg1"/>
                          </a:solidFill>
                        </a:rPr>
                        <a:t>0.00</a:t>
                      </a:r>
                    </a:p>
                  </a:txBody>
                  <a:tcPr anchor="ctr"/>
                </a:tc>
                <a:tc>
                  <a:txBody>
                    <a:bodyPr/>
                    <a:lstStyle/>
                    <a:p>
                      <a:pPr algn="ctr"/>
                      <a:r>
                        <a:rPr lang="en-US" b="1" dirty="0">
                          <a:solidFill>
                            <a:schemeClr val="bg1"/>
                          </a:solidFill>
                        </a:rPr>
                        <a:t>0.00</a:t>
                      </a:r>
                    </a:p>
                  </a:txBody>
                  <a:tcPr anchor="ctr"/>
                </a:tc>
                <a:extLst>
                  <a:ext uri="{0D108BD9-81ED-4DB2-BD59-A6C34878D82A}">
                    <a16:rowId xmlns:a16="http://schemas.microsoft.com/office/drawing/2014/main" xmlns="" val="2212639148"/>
                  </a:ext>
                </a:extLst>
              </a:tr>
            </a:tbl>
          </a:graphicData>
        </a:graphic>
      </p:graphicFrame>
      <p:sp>
        <p:nvSpPr>
          <p:cNvPr id="6" name="TextBox 5">
            <a:extLst>
              <a:ext uri="{FF2B5EF4-FFF2-40B4-BE49-F238E27FC236}">
                <a16:creationId xmlns:a16="http://schemas.microsoft.com/office/drawing/2014/main" xmlns="" id="{E928034F-2DC7-4C4E-BED1-8EDFEC5F2F47}"/>
              </a:ext>
            </a:extLst>
          </p:cNvPr>
          <p:cNvSpPr txBox="1"/>
          <p:nvPr/>
        </p:nvSpPr>
        <p:spPr>
          <a:xfrm>
            <a:off x="476250" y="2962275"/>
            <a:ext cx="8286750" cy="2031325"/>
          </a:xfrm>
          <a:prstGeom prst="rect">
            <a:avLst/>
          </a:prstGeom>
          <a:noFill/>
        </p:spPr>
        <p:txBody>
          <a:bodyPr wrap="square" rtlCol="0">
            <a:spAutoFit/>
          </a:bodyPr>
          <a:lstStyle/>
          <a:p>
            <a:pPr marL="342900" indent="-342900">
              <a:buClr>
                <a:schemeClr val="bg1"/>
              </a:buClr>
              <a:buFont typeface="Arial" panose="020B0604020202020204" pitchFamily="34" charset="0"/>
              <a:buChar char="•"/>
            </a:pPr>
            <a:r>
              <a:rPr lang="en-US" dirty="0">
                <a:solidFill>
                  <a:schemeClr val="bg1"/>
                </a:solidFill>
              </a:rPr>
              <a:t>The posterior probabilities were calculated using Bayes’ Theorem previously mentioned. </a:t>
            </a:r>
          </a:p>
          <a:p>
            <a:pPr marL="342900" indent="-342900">
              <a:buClr>
                <a:schemeClr val="bg1"/>
              </a:buClr>
              <a:buFont typeface="Arial" panose="020B0604020202020204" pitchFamily="34" charset="0"/>
              <a:buChar char="•"/>
            </a:pPr>
            <a:endParaRPr lang="en-US" dirty="0">
              <a:solidFill>
                <a:schemeClr val="bg1"/>
              </a:solidFill>
            </a:endParaRPr>
          </a:p>
          <a:p>
            <a:pPr marL="342900" indent="-342900">
              <a:buClr>
                <a:schemeClr val="bg1"/>
              </a:buClr>
              <a:buFont typeface="Arial" panose="020B0604020202020204" pitchFamily="34" charset="0"/>
              <a:buChar char="•"/>
            </a:pPr>
            <a:r>
              <a:rPr lang="en-US" dirty="0">
                <a:solidFill>
                  <a:schemeClr val="bg1"/>
                </a:solidFill>
              </a:rPr>
              <a:t>The prior probabilities used for evidence 2-5 were the posterior probabilities calculated in the preceding evidence. </a:t>
            </a:r>
          </a:p>
          <a:p>
            <a:pPr marL="342900" indent="-342900">
              <a:buClr>
                <a:schemeClr val="bg1"/>
              </a:buClr>
              <a:buFont typeface="Arial" panose="020B0604020202020204" pitchFamily="34" charset="0"/>
              <a:buChar char="•"/>
            </a:pPr>
            <a:endParaRPr lang="en-US" dirty="0">
              <a:solidFill>
                <a:schemeClr val="bg1"/>
              </a:solidFill>
            </a:endParaRPr>
          </a:p>
          <a:p>
            <a:pPr marL="342900" indent="-342900">
              <a:buClr>
                <a:schemeClr val="bg1"/>
              </a:buClr>
              <a:buFont typeface="Arial" panose="020B0604020202020204" pitchFamily="34" charset="0"/>
              <a:buChar char="•"/>
            </a:pPr>
            <a:r>
              <a:rPr lang="en-US" dirty="0">
                <a:solidFill>
                  <a:schemeClr val="bg1"/>
                </a:solidFill>
              </a:rPr>
              <a:t>As each piece of evidence is evaluated based on the prior evidence the posterior probability for X increases while for J and O decreases. </a:t>
            </a:r>
          </a:p>
          <a:p>
            <a:pPr marL="342900" indent="-342900">
              <a:buClr>
                <a:schemeClr val="bg1"/>
              </a:buClr>
              <a:buFont typeface="Arial" panose="020B0604020202020204" pitchFamily="34" charset="0"/>
              <a:buChar char="•"/>
            </a:pPr>
            <a:endParaRPr lang="en-US" dirty="0">
              <a:solidFill>
                <a:schemeClr val="bg1"/>
              </a:solidFill>
            </a:endParaRPr>
          </a:p>
          <a:p>
            <a:pPr marL="285750" indent="-285750">
              <a:buClr>
                <a:schemeClr val="bg1"/>
              </a:buClr>
              <a:buFont typeface="Arial" panose="020B0604020202020204" pitchFamily="34" charset="0"/>
              <a:buChar char="•"/>
            </a:pPr>
            <a:r>
              <a:rPr lang="en-US" dirty="0">
                <a:solidFill>
                  <a:schemeClr val="bg1"/>
                </a:solidFill>
              </a:rPr>
              <a:t>The posterior probabilities for evidence 5 are also the calculated overall guilt for each suspect.</a:t>
            </a:r>
          </a:p>
        </p:txBody>
      </p:sp>
      <p:pic>
        <p:nvPicPr>
          <p:cNvPr id="7" name="Posterior Probablities">
            <a:hlinkClick r:id="" action="ppaction://media"/>
            <a:extLst>
              <a:ext uri="{FF2B5EF4-FFF2-40B4-BE49-F238E27FC236}">
                <a16:creationId xmlns:a16="http://schemas.microsoft.com/office/drawing/2014/main" xmlns="" id="{00839718-159B-461B-8F4D-718E25150EFE}"/>
              </a:ext>
            </a:extLst>
          </p:cNvPr>
          <p:cNvPicPr>
            <a:picLocks noChangeAspect="1"/>
          </p:cNvPicPr>
          <p:nvPr>
            <a:audioFile r:link="rId1"/>
            <p:extLst>
              <p:ext uri="{DAA4B4D4-6D71-4841-9C94-3DE7FCFB9230}">
                <p14:media xmlns:p14="http://schemas.microsoft.com/office/powerpoint/2010/main" r:embed="rId2">
                  <p14:trim end="14507.9591"/>
                </p14:media>
              </p:ext>
            </p:extLst>
          </p:nvPr>
        </p:nvPicPr>
        <p:blipFill>
          <a:blip r:embed="rId4"/>
          <a:stretch>
            <a:fillRect/>
          </a:stretch>
        </p:blipFill>
        <p:spPr>
          <a:xfrm>
            <a:off x="7816075" y="106799"/>
            <a:ext cx="609600" cy="609600"/>
          </a:xfrm>
          <a:prstGeom prst="rect">
            <a:avLst/>
          </a:prstGeom>
        </p:spPr>
      </p:pic>
    </p:spTree>
    <p:extLst>
      <p:ext uri="{BB962C8B-B14F-4D97-AF65-F5344CB8AC3E}">
        <p14:creationId xmlns:p14="http://schemas.microsoft.com/office/powerpoint/2010/main" val="806092382"/>
      </p:ext>
    </p:extLst>
  </p:cSld>
  <p:clrMapOvr>
    <a:masterClrMapping/>
  </p:clrMapOvr>
  <p:transition advClick="0" advTm="57300">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730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00"/>
        <p:cNvGrpSpPr/>
        <p:nvPr/>
      </p:nvGrpSpPr>
      <p:grpSpPr>
        <a:xfrm>
          <a:off x="0" y="0"/>
          <a:ext cx="0" cy="0"/>
          <a:chOff x="0" y="0"/>
          <a:chExt cx="0" cy="0"/>
        </a:xfrm>
      </p:grpSpPr>
      <p:sp>
        <p:nvSpPr>
          <p:cNvPr id="901" name="Shape 901"/>
          <p:cNvSpPr txBox="1">
            <a:spLocks noGrp="1"/>
          </p:cNvSpPr>
          <p:nvPr>
            <p:ph type="title"/>
          </p:nvPr>
        </p:nvSpPr>
        <p:spPr>
          <a:xfrm>
            <a:off x="152400" y="-11876"/>
            <a:ext cx="7686000" cy="7164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b="1">
                <a:latin typeface="Titillium Web"/>
                <a:ea typeface="Titillium Web"/>
                <a:cs typeface="Titillium Web"/>
                <a:sym typeface="Titillium Web"/>
              </a:rPr>
              <a:t>Results: Diagnostic Benefit</a:t>
            </a:r>
            <a:endParaRPr b="1">
              <a:latin typeface="Titillium Web"/>
              <a:ea typeface="Titillium Web"/>
              <a:cs typeface="Titillium Web"/>
              <a:sym typeface="Titillium Web"/>
            </a:endParaRPr>
          </a:p>
        </p:txBody>
      </p:sp>
      <p:sp>
        <p:nvSpPr>
          <p:cNvPr id="904" name="Shape 904"/>
          <p:cNvSpPr txBox="1"/>
          <p:nvPr/>
        </p:nvSpPr>
        <p:spPr>
          <a:xfrm>
            <a:off x="152399" y="971299"/>
            <a:ext cx="8755007" cy="763879"/>
          </a:xfrm>
          <a:prstGeom prst="rect">
            <a:avLst/>
          </a:prstGeom>
          <a:noFill/>
          <a:ln>
            <a:noFill/>
          </a:ln>
        </p:spPr>
        <p:txBody>
          <a:bodyPr spcFirstLastPara="1" wrap="square" lIns="91425" tIns="91425" rIns="91425" bIns="91425" anchor="t" anchorCtr="0">
            <a:noAutofit/>
          </a:bodyPr>
          <a:lstStyle/>
          <a:p>
            <a:pPr lvl="0"/>
            <a:r>
              <a:rPr lang="en-US" dirty="0">
                <a:solidFill>
                  <a:srgbClr val="FFFFFF"/>
                </a:solidFill>
              </a:rPr>
              <a:t>The diagnostic benefit equation is a way to evaluate the evidence and its effect on the probability for the guilt of suspect </a:t>
            </a:r>
            <a:r>
              <a:rPr lang="en-US" i="1" dirty="0" err="1">
                <a:solidFill>
                  <a:srgbClr val="FFFFFF"/>
                </a:solidFill>
              </a:rPr>
              <a:t>i</a:t>
            </a:r>
            <a:r>
              <a:rPr lang="en-US" dirty="0">
                <a:solidFill>
                  <a:srgbClr val="FFFFFF"/>
                </a:solidFill>
              </a:rPr>
              <a:t>. It takes the ratio of the probability of the evidence given </a:t>
            </a:r>
            <a:r>
              <a:rPr lang="en-US" i="1" dirty="0" err="1">
                <a:solidFill>
                  <a:srgbClr val="FFFFFF"/>
                </a:solidFill>
              </a:rPr>
              <a:t>i</a:t>
            </a:r>
            <a:r>
              <a:rPr lang="en-US" dirty="0">
                <a:solidFill>
                  <a:srgbClr val="FFFFFF"/>
                </a:solidFill>
              </a:rPr>
              <a:t> is guilty divided by the probability of the evidence given </a:t>
            </a:r>
            <a:r>
              <a:rPr lang="en-US" i="1" dirty="0" err="1">
                <a:solidFill>
                  <a:srgbClr val="FFFFFF"/>
                </a:solidFill>
              </a:rPr>
              <a:t>i</a:t>
            </a:r>
            <a:r>
              <a:rPr lang="en-US" dirty="0">
                <a:solidFill>
                  <a:srgbClr val="FFFFFF"/>
                </a:solidFill>
              </a:rPr>
              <a:t> is not guilty (</a:t>
            </a:r>
            <a:r>
              <a:rPr lang="en-US" dirty="0" err="1">
                <a:solidFill>
                  <a:srgbClr val="FFFFFF"/>
                </a:solidFill>
              </a:rPr>
              <a:t>Guiran</a:t>
            </a:r>
            <a:r>
              <a:rPr lang="en-US" dirty="0">
                <a:solidFill>
                  <a:srgbClr val="FFFFFF"/>
                </a:solidFill>
              </a:rPr>
              <a:t> 2018).</a:t>
            </a:r>
            <a:endParaRPr dirty="0">
              <a:solidFill>
                <a:srgbClr val="FFFFFF"/>
              </a:solidFill>
            </a:endParaRPr>
          </a:p>
        </p:txBody>
      </p:sp>
      <p:sp>
        <p:nvSpPr>
          <p:cNvPr id="905" name="Shape 905"/>
          <p:cNvSpPr txBox="1">
            <a:spLocks noGrp="1"/>
          </p:cNvSpPr>
          <p:nvPr>
            <p:ph type="sldNum" idx="12"/>
          </p:nvPr>
        </p:nvSpPr>
        <p:spPr>
          <a:xfrm>
            <a:off x="8586575" y="-11875"/>
            <a:ext cx="557400" cy="5478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9</a:t>
            </a:fld>
            <a:endParaRPr/>
          </a:p>
        </p:txBody>
      </p:sp>
      <p:graphicFrame>
        <p:nvGraphicFramePr>
          <p:cNvPr id="906" name="Shape 906"/>
          <p:cNvGraphicFramePr/>
          <p:nvPr>
            <p:extLst>
              <p:ext uri="{D42A27DB-BD31-4B8C-83A1-F6EECF244321}">
                <p14:modId xmlns:p14="http://schemas.microsoft.com/office/powerpoint/2010/main" val="1563537061"/>
              </p:ext>
            </p:extLst>
          </p:nvPr>
        </p:nvGraphicFramePr>
        <p:xfrm>
          <a:off x="736393" y="3127729"/>
          <a:ext cx="7617850" cy="1614930"/>
        </p:xfrm>
        <a:graphic>
          <a:graphicData uri="http://schemas.openxmlformats.org/drawingml/2006/table">
            <a:tbl>
              <a:tblPr>
                <a:noFill/>
                <a:tableStyleId>{65C26A07-4391-4C57-800B-EDACC55AE634}</a:tableStyleId>
              </a:tblPr>
              <a:tblGrid>
                <a:gridCol w="1143562">
                  <a:extLst>
                    <a:ext uri="{9D8B030D-6E8A-4147-A177-3AD203B41FA5}">
                      <a16:colId xmlns:a16="http://schemas.microsoft.com/office/drawing/2014/main" xmlns="" val="20000"/>
                    </a:ext>
                  </a:extLst>
                </a:gridCol>
                <a:gridCol w="1176571">
                  <a:extLst>
                    <a:ext uri="{9D8B030D-6E8A-4147-A177-3AD203B41FA5}">
                      <a16:colId xmlns:a16="http://schemas.microsoft.com/office/drawing/2014/main" xmlns="" val="20001"/>
                    </a:ext>
                  </a:extLst>
                </a:gridCol>
                <a:gridCol w="1494467">
                  <a:extLst>
                    <a:ext uri="{9D8B030D-6E8A-4147-A177-3AD203B41FA5}">
                      <a16:colId xmlns:a16="http://schemas.microsoft.com/office/drawing/2014/main" xmlns="" val="20002"/>
                    </a:ext>
                  </a:extLst>
                </a:gridCol>
                <a:gridCol w="1094425">
                  <a:extLst>
                    <a:ext uri="{9D8B030D-6E8A-4147-A177-3AD203B41FA5}">
                      <a16:colId xmlns:a16="http://schemas.microsoft.com/office/drawing/2014/main" xmlns="" val="20003"/>
                    </a:ext>
                  </a:extLst>
                </a:gridCol>
                <a:gridCol w="1410950">
                  <a:extLst>
                    <a:ext uri="{9D8B030D-6E8A-4147-A177-3AD203B41FA5}">
                      <a16:colId xmlns:a16="http://schemas.microsoft.com/office/drawing/2014/main" xmlns="" val="20004"/>
                    </a:ext>
                  </a:extLst>
                </a:gridCol>
                <a:gridCol w="1297875">
                  <a:extLst>
                    <a:ext uri="{9D8B030D-6E8A-4147-A177-3AD203B41FA5}">
                      <a16:colId xmlns:a16="http://schemas.microsoft.com/office/drawing/2014/main" xmlns="" val="20005"/>
                    </a:ext>
                  </a:extLst>
                </a:gridCol>
              </a:tblGrid>
              <a:tr h="426300">
                <a:tc>
                  <a:txBody>
                    <a:bodyPr/>
                    <a:lstStyle/>
                    <a:p>
                      <a:pPr marL="0" lvl="0" indent="0">
                        <a:spcBef>
                          <a:spcPts val="0"/>
                        </a:spcBef>
                        <a:spcAft>
                          <a:spcPts val="0"/>
                        </a:spcAft>
                        <a:buNone/>
                      </a:pPr>
                      <a:r>
                        <a:rPr lang="en">
                          <a:solidFill>
                            <a:srgbClr val="EFEFEF"/>
                          </a:solidFill>
                        </a:rPr>
                        <a:t>Evidence</a:t>
                      </a:r>
                      <a:endParaRPr>
                        <a:solidFill>
                          <a:srgbClr val="EFEFEF"/>
                        </a:solidFill>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spcBef>
                          <a:spcPts val="0"/>
                        </a:spcBef>
                        <a:spcAft>
                          <a:spcPts val="0"/>
                        </a:spcAft>
                        <a:buNone/>
                      </a:pPr>
                      <a:r>
                        <a:rPr lang="en" dirty="0">
                          <a:solidFill>
                            <a:srgbClr val="EFEFEF"/>
                          </a:solidFill>
                        </a:rPr>
                        <a:t>1: Lent car</a:t>
                      </a:r>
                      <a:endParaRPr dirty="0">
                        <a:solidFill>
                          <a:srgbClr val="EFEFEF"/>
                        </a:solidFill>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spcBef>
                          <a:spcPts val="0"/>
                        </a:spcBef>
                        <a:spcAft>
                          <a:spcPts val="0"/>
                        </a:spcAft>
                        <a:buNone/>
                      </a:pPr>
                      <a:r>
                        <a:rPr lang="en" b="1" dirty="0">
                          <a:solidFill>
                            <a:srgbClr val="EFEFEF"/>
                          </a:solidFill>
                        </a:rPr>
                        <a:t>2: Ask for ride</a:t>
                      </a:r>
                      <a:endParaRPr b="1" dirty="0">
                        <a:solidFill>
                          <a:srgbClr val="EFEFEF"/>
                        </a:solidFill>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spcBef>
                          <a:spcPts val="0"/>
                        </a:spcBef>
                        <a:spcAft>
                          <a:spcPts val="0"/>
                        </a:spcAft>
                        <a:buNone/>
                      </a:pPr>
                      <a:r>
                        <a:rPr lang="en">
                          <a:solidFill>
                            <a:srgbClr val="EFEFEF"/>
                          </a:solidFill>
                        </a:rPr>
                        <a:t>3: Smoked</a:t>
                      </a:r>
                      <a:endParaRPr>
                        <a:solidFill>
                          <a:srgbClr val="EFEFEF"/>
                        </a:solidFill>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spcBef>
                          <a:spcPts val="0"/>
                        </a:spcBef>
                        <a:spcAft>
                          <a:spcPts val="0"/>
                        </a:spcAft>
                        <a:buNone/>
                      </a:pPr>
                      <a:r>
                        <a:rPr lang="en">
                          <a:solidFill>
                            <a:srgbClr val="EFEFEF"/>
                          </a:solidFill>
                        </a:rPr>
                        <a:t>4: J implicate X</a:t>
                      </a:r>
                      <a:endParaRPr>
                        <a:solidFill>
                          <a:srgbClr val="EFEFEF"/>
                        </a:solidFill>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spcBef>
                          <a:spcPts val="0"/>
                        </a:spcBef>
                        <a:spcAft>
                          <a:spcPts val="0"/>
                        </a:spcAft>
                        <a:buNone/>
                      </a:pPr>
                      <a:r>
                        <a:rPr lang="en">
                          <a:solidFill>
                            <a:srgbClr val="EFEFEF"/>
                          </a:solidFill>
                        </a:rPr>
                        <a:t>5: Phone Call</a:t>
                      </a:r>
                      <a:endParaRPr>
                        <a:solidFill>
                          <a:srgbClr val="EFEFEF"/>
                        </a:solidFill>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extLst>
                  <a:ext uri="{0D108BD9-81ED-4DB2-BD59-A6C34878D82A}">
                    <a16:rowId xmlns:a16="http://schemas.microsoft.com/office/drawing/2014/main" xmlns="" val="10000"/>
                  </a:ext>
                </a:extLst>
              </a:tr>
              <a:tr h="381000">
                <a:tc>
                  <a:txBody>
                    <a:bodyPr/>
                    <a:lstStyle/>
                    <a:p>
                      <a:pPr marL="0" lvl="0" indent="0">
                        <a:spcBef>
                          <a:spcPts val="0"/>
                        </a:spcBef>
                        <a:spcAft>
                          <a:spcPts val="0"/>
                        </a:spcAft>
                        <a:buNone/>
                      </a:pPr>
                      <a:r>
                        <a:rPr lang="en">
                          <a:solidFill>
                            <a:srgbClr val="EFEFEF"/>
                          </a:solidFill>
                        </a:rPr>
                        <a:t>DB(X)</a:t>
                      </a:r>
                      <a:endParaRPr>
                        <a:solidFill>
                          <a:srgbClr val="EFEFEF"/>
                        </a:solidFill>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a:spcBef>
                          <a:spcPts val="0"/>
                        </a:spcBef>
                        <a:spcAft>
                          <a:spcPts val="0"/>
                        </a:spcAft>
                        <a:buNone/>
                      </a:pPr>
                      <a:r>
                        <a:rPr lang="en">
                          <a:solidFill>
                            <a:srgbClr val="EFEFEF"/>
                          </a:solidFill>
                        </a:rPr>
                        <a:t>2.67</a:t>
                      </a:r>
                      <a:endParaRPr>
                        <a:solidFill>
                          <a:srgbClr val="EFEFEF"/>
                        </a:solidFill>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a:spcBef>
                          <a:spcPts val="0"/>
                        </a:spcBef>
                        <a:spcAft>
                          <a:spcPts val="0"/>
                        </a:spcAft>
                        <a:buNone/>
                      </a:pPr>
                      <a:r>
                        <a:rPr lang="en" b="1" dirty="0">
                          <a:solidFill>
                            <a:srgbClr val="EFEFEF"/>
                          </a:solidFill>
                        </a:rPr>
                        <a:t>10.59</a:t>
                      </a:r>
                      <a:endParaRPr b="1" dirty="0">
                        <a:solidFill>
                          <a:srgbClr val="EFEFEF"/>
                        </a:solidFill>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a:spcBef>
                          <a:spcPts val="0"/>
                        </a:spcBef>
                        <a:spcAft>
                          <a:spcPts val="0"/>
                        </a:spcAft>
                        <a:buNone/>
                      </a:pPr>
                      <a:r>
                        <a:rPr lang="en">
                          <a:solidFill>
                            <a:srgbClr val="EFEFEF"/>
                          </a:solidFill>
                        </a:rPr>
                        <a:t>5.96</a:t>
                      </a:r>
                      <a:endParaRPr>
                        <a:solidFill>
                          <a:srgbClr val="EFEFEF"/>
                        </a:solidFill>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a:spcBef>
                          <a:spcPts val="0"/>
                        </a:spcBef>
                        <a:spcAft>
                          <a:spcPts val="0"/>
                        </a:spcAft>
                        <a:buNone/>
                      </a:pPr>
                      <a:r>
                        <a:rPr lang="en">
                          <a:solidFill>
                            <a:srgbClr val="EFEFEF"/>
                          </a:solidFill>
                        </a:rPr>
                        <a:t>2.27</a:t>
                      </a:r>
                      <a:endParaRPr>
                        <a:solidFill>
                          <a:srgbClr val="EFEFEF"/>
                        </a:solidFill>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a:spcBef>
                          <a:spcPts val="0"/>
                        </a:spcBef>
                        <a:spcAft>
                          <a:spcPts val="0"/>
                        </a:spcAft>
                        <a:buNone/>
                      </a:pPr>
                      <a:r>
                        <a:rPr lang="en" dirty="0">
                          <a:solidFill>
                            <a:srgbClr val="EFEFEF"/>
                          </a:solidFill>
                        </a:rPr>
                        <a:t>2.00</a:t>
                      </a:r>
                      <a:endParaRPr dirty="0">
                        <a:solidFill>
                          <a:srgbClr val="EFEFEF"/>
                        </a:solidFill>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extLst>
                  <a:ext uri="{0D108BD9-81ED-4DB2-BD59-A6C34878D82A}">
                    <a16:rowId xmlns:a16="http://schemas.microsoft.com/office/drawing/2014/main" xmlns="" val="10001"/>
                  </a:ext>
                </a:extLst>
              </a:tr>
              <a:tr h="381000">
                <a:tc>
                  <a:txBody>
                    <a:bodyPr/>
                    <a:lstStyle/>
                    <a:p>
                      <a:pPr marL="0" lvl="0" indent="0" rtl="0">
                        <a:spcBef>
                          <a:spcPts val="0"/>
                        </a:spcBef>
                        <a:spcAft>
                          <a:spcPts val="0"/>
                        </a:spcAft>
                        <a:buNone/>
                      </a:pPr>
                      <a:r>
                        <a:rPr lang="en">
                          <a:solidFill>
                            <a:srgbClr val="EFEFEF"/>
                          </a:solidFill>
                        </a:rPr>
                        <a:t>DB(J)</a:t>
                      </a:r>
                      <a:endParaRPr>
                        <a:solidFill>
                          <a:srgbClr val="EFEFEF"/>
                        </a:solidFill>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a:spcBef>
                          <a:spcPts val="0"/>
                        </a:spcBef>
                        <a:spcAft>
                          <a:spcPts val="0"/>
                        </a:spcAft>
                        <a:buNone/>
                      </a:pPr>
                      <a:r>
                        <a:rPr lang="en">
                          <a:solidFill>
                            <a:srgbClr val="EFEFEF"/>
                          </a:solidFill>
                        </a:rPr>
                        <a:t>1.38</a:t>
                      </a:r>
                      <a:endParaRPr>
                        <a:solidFill>
                          <a:srgbClr val="EFEFEF"/>
                        </a:solidFill>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a:spcBef>
                          <a:spcPts val="0"/>
                        </a:spcBef>
                        <a:spcAft>
                          <a:spcPts val="0"/>
                        </a:spcAft>
                        <a:buNone/>
                      </a:pPr>
                      <a:r>
                        <a:rPr lang="en" dirty="0">
                          <a:solidFill>
                            <a:srgbClr val="EFEFEF"/>
                          </a:solidFill>
                        </a:rPr>
                        <a:t>0.51</a:t>
                      </a:r>
                      <a:endParaRPr dirty="0">
                        <a:solidFill>
                          <a:srgbClr val="EFEFEF"/>
                        </a:solidFill>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a:spcBef>
                          <a:spcPts val="0"/>
                        </a:spcBef>
                        <a:spcAft>
                          <a:spcPts val="0"/>
                        </a:spcAft>
                        <a:buNone/>
                      </a:pPr>
                      <a:r>
                        <a:rPr lang="en">
                          <a:solidFill>
                            <a:srgbClr val="EFEFEF"/>
                          </a:solidFill>
                        </a:rPr>
                        <a:t>0.26</a:t>
                      </a:r>
                      <a:endParaRPr>
                        <a:solidFill>
                          <a:srgbClr val="EFEFEF"/>
                        </a:solidFill>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a:spcBef>
                          <a:spcPts val="0"/>
                        </a:spcBef>
                        <a:spcAft>
                          <a:spcPts val="0"/>
                        </a:spcAft>
                        <a:buNone/>
                      </a:pPr>
                      <a:r>
                        <a:rPr lang="en">
                          <a:solidFill>
                            <a:srgbClr val="EFEFEF"/>
                          </a:solidFill>
                        </a:rPr>
                        <a:t>0.50</a:t>
                      </a:r>
                      <a:endParaRPr>
                        <a:solidFill>
                          <a:srgbClr val="EFEFEF"/>
                        </a:solidFill>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a:spcBef>
                          <a:spcPts val="0"/>
                        </a:spcBef>
                        <a:spcAft>
                          <a:spcPts val="0"/>
                        </a:spcAft>
                        <a:buNone/>
                      </a:pPr>
                      <a:r>
                        <a:rPr lang="en">
                          <a:solidFill>
                            <a:srgbClr val="EFEFEF"/>
                          </a:solidFill>
                        </a:rPr>
                        <a:t>0.50</a:t>
                      </a:r>
                      <a:endParaRPr>
                        <a:solidFill>
                          <a:srgbClr val="EFEFEF"/>
                        </a:solidFill>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extLst>
                  <a:ext uri="{0D108BD9-81ED-4DB2-BD59-A6C34878D82A}">
                    <a16:rowId xmlns:a16="http://schemas.microsoft.com/office/drawing/2014/main" xmlns="" val="10002"/>
                  </a:ext>
                </a:extLst>
              </a:tr>
              <a:tr h="381000">
                <a:tc>
                  <a:txBody>
                    <a:bodyPr/>
                    <a:lstStyle/>
                    <a:p>
                      <a:pPr marL="0" lvl="0" indent="0" rtl="0">
                        <a:spcBef>
                          <a:spcPts val="0"/>
                        </a:spcBef>
                        <a:spcAft>
                          <a:spcPts val="0"/>
                        </a:spcAft>
                        <a:buNone/>
                      </a:pPr>
                      <a:r>
                        <a:rPr lang="en">
                          <a:solidFill>
                            <a:srgbClr val="EFEFEF"/>
                          </a:solidFill>
                        </a:rPr>
                        <a:t>DB(O)</a:t>
                      </a:r>
                      <a:endParaRPr>
                        <a:solidFill>
                          <a:srgbClr val="EFEFEF"/>
                        </a:solidFill>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a:spcBef>
                          <a:spcPts val="0"/>
                        </a:spcBef>
                        <a:spcAft>
                          <a:spcPts val="0"/>
                        </a:spcAft>
                        <a:buNone/>
                      </a:pPr>
                      <a:r>
                        <a:rPr lang="en">
                          <a:solidFill>
                            <a:srgbClr val="EFEFEF"/>
                          </a:solidFill>
                        </a:rPr>
                        <a:t>0.38</a:t>
                      </a:r>
                      <a:endParaRPr>
                        <a:solidFill>
                          <a:srgbClr val="EFEFEF"/>
                        </a:solidFill>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a:spcBef>
                          <a:spcPts val="0"/>
                        </a:spcBef>
                        <a:spcAft>
                          <a:spcPts val="0"/>
                        </a:spcAft>
                        <a:buNone/>
                      </a:pPr>
                      <a:r>
                        <a:rPr lang="en">
                          <a:solidFill>
                            <a:srgbClr val="EFEFEF"/>
                          </a:solidFill>
                        </a:rPr>
                        <a:t>0.06</a:t>
                      </a:r>
                      <a:endParaRPr>
                        <a:solidFill>
                          <a:srgbClr val="EFEFEF"/>
                        </a:solidFill>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a:spcBef>
                          <a:spcPts val="0"/>
                        </a:spcBef>
                        <a:spcAft>
                          <a:spcPts val="0"/>
                        </a:spcAft>
                        <a:buNone/>
                      </a:pPr>
                      <a:r>
                        <a:rPr lang="en">
                          <a:solidFill>
                            <a:srgbClr val="EFEFEF"/>
                          </a:solidFill>
                        </a:rPr>
                        <a:t>0.05</a:t>
                      </a:r>
                      <a:endParaRPr>
                        <a:solidFill>
                          <a:srgbClr val="EFEFEF"/>
                        </a:solidFill>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a:spcBef>
                          <a:spcPts val="0"/>
                        </a:spcBef>
                        <a:spcAft>
                          <a:spcPts val="0"/>
                        </a:spcAft>
                        <a:buNone/>
                      </a:pPr>
                      <a:r>
                        <a:rPr lang="en">
                          <a:solidFill>
                            <a:srgbClr val="EFEFEF"/>
                          </a:solidFill>
                        </a:rPr>
                        <a:t>0.01</a:t>
                      </a:r>
                      <a:endParaRPr>
                        <a:solidFill>
                          <a:srgbClr val="EFEFEF"/>
                        </a:solidFill>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a:spcBef>
                          <a:spcPts val="0"/>
                        </a:spcBef>
                        <a:spcAft>
                          <a:spcPts val="0"/>
                        </a:spcAft>
                        <a:buNone/>
                      </a:pPr>
                      <a:r>
                        <a:rPr lang="en" dirty="0">
                          <a:solidFill>
                            <a:srgbClr val="EFEFEF"/>
                          </a:solidFill>
                        </a:rPr>
                        <a:t>0.10</a:t>
                      </a:r>
                      <a:endParaRPr dirty="0">
                        <a:solidFill>
                          <a:srgbClr val="EFEFEF"/>
                        </a:solidFill>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extLst>
                  <a:ext uri="{0D108BD9-81ED-4DB2-BD59-A6C34878D82A}">
                    <a16:rowId xmlns:a16="http://schemas.microsoft.com/office/drawing/2014/main" xmlns="" val="10003"/>
                  </a:ext>
                </a:extLst>
              </a:tr>
            </a:tbl>
          </a:graphicData>
        </a:graphic>
      </p:graphicFrame>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xmlns="" id="{375DFEBE-2C96-4FA8-A8B0-50C99437157F}"/>
                  </a:ext>
                </a:extLst>
              </p:cNvPr>
              <p:cNvSpPr/>
              <p:nvPr/>
            </p:nvSpPr>
            <p:spPr>
              <a:xfrm>
                <a:off x="2352205" y="1794141"/>
                <a:ext cx="4011161" cy="549574"/>
              </a:xfrm>
              <a:prstGeom prst="rect">
                <a:avLst/>
              </a:prstGeom>
              <a:ln w="12700">
                <a:solidFill>
                  <a:schemeClr val="bg1">
                    <a:lumMod val="75000"/>
                  </a:schemeClr>
                </a:solidFill>
              </a:ln>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solidFill>
                            <a:schemeClr val="bg1"/>
                          </a:solidFill>
                          <a:latin typeface="Cambria Math" panose="02040503050406030204" pitchFamily="18" charset="0"/>
                        </a:rPr>
                        <m:t>𝐷𝑖𝑎𝑔𝑛𝑜𝑠𝑡𝑖𝑐</m:t>
                      </m:r>
                      <m:r>
                        <a:rPr lang="en-US">
                          <a:solidFill>
                            <a:schemeClr val="bg1"/>
                          </a:solidFill>
                          <a:latin typeface="Cambria Math" panose="02040503050406030204" pitchFamily="18" charset="0"/>
                        </a:rPr>
                        <m:t> </m:t>
                      </m:r>
                      <m:r>
                        <a:rPr lang="en-US" i="1">
                          <a:solidFill>
                            <a:schemeClr val="bg1"/>
                          </a:solidFill>
                          <a:latin typeface="Cambria Math" panose="02040503050406030204" pitchFamily="18" charset="0"/>
                        </a:rPr>
                        <m:t>𝐵𝑒𝑛𝑒𝑓𝑖𝑡</m:t>
                      </m:r>
                      <m:r>
                        <a:rPr lang="en-US">
                          <a:solidFill>
                            <a:schemeClr val="bg1"/>
                          </a:solidFill>
                          <a:latin typeface="Cambria Math" panose="02040503050406030204" pitchFamily="18" charset="0"/>
                        </a:rPr>
                        <m:t>=</m:t>
                      </m:r>
                      <m:f>
                        <m:fPr>
                          <m:ctrlPr>
                            <a:rPr lang="en-US" i="1">
                              <a:solidFill>
                                <a:schemeClr val="bg1"/>
                              </a:solidFill>
                              <a:latin typeface="Cambria Math" charset="0"/>
                            </a:rPr>
                          </m:ctrlPr>
                        </m:fPr>
                        <m:num>
                          <m:d>
                            <m:dPr>
                              <m:begChr m:val=""/>
                              <m:endChr m:val="]"/>
                              <m:ctrlPr>
                                <a:rPr lang="en-US" i="1">
                                  <a:solidFill>
                                    <a:schemeClr val="bg1"/>
                                  </a:solidFill>
                                  <a:latin typeface="Cambria Math" charset="0"/>
                                </a:rPr>
                              </m:ctrlPr>
                            </m:dPr>
                            <m:e>
                              <m:r>
                                <a:rPr lang="en-US" i="1">
                                  <a:solidFill>
                                    <a:schemeClr val="bg1"/>
                                  </a:solidFill>
                                  <a:latin typeface="Cambria Math" panose="02040503050406030204" pitchFamily="18" charset="0"/>
                                </a:rPr>
                                <m:t>𝑃</m:t>
                              </m:r>
                              <m:r>
                                <a:rPr lang="en-US">
                                  <a:solidFill>
                                    <a:schemeClr val="bg1"/>
                                  </a:solidFill>
                                  <a:latin typeface="Cambria Math" panose="02040503050406030204" pitchFamily="18" charset="0"/>
                                </a:rPr>
                                <m:t>[</m:t>
                              </m:r>
                              <m:r>
                                <a:rPr lang="en-US" i="1">
                                  <a:solidFill>
                                    <a:schemeClr val="bg1"/>
                                  </a:solidFill>
                                  <a:latin typeface="Cambria Math" panose="02040503050406030204" pitchFamily="18" charset="0"/>
                                </a:rPr>
                                <m:t>𝑒𝑣𝑖𝑑𝑒𝑛𝑐𝑒</m:t>
                              </m:r>
                              <m:r>
                                <a:rPr lang="en-US">
                                  <a:solidFill>
                                    <a:schemeClr val="bg1"/>
                                  </a:solidFill>
                                  <a:latin typeface="Cambria Math" panose="02040503050406030204" pitchFamily="18" charset="0"/>
                                </a:rPr>
                                <m:t>|</m:t>
                              </m:r>
                              <m:r>
                                <a:rPr lang="en-US" i="1">
                                  <a:solidFill>
                                    <a:schemeClr val="bg1"/>
                                  </a:solidFill>
                                  <a:latin typeface="Cambria Math" panose="02040503050406030204" pitchFamily="18" charset="0"/>
                                </a:rPr>
                                <m:t>𝑖</m:t>
                              </m:r>
                            </m:e>
                          </m:d>
                        </m:num>
                        <m:den>
                          <m:d>
                            <m:dPr>
                              <m:begChr m:val=""/>
                              <m:endChr m:val="]"/>
                              <m:ctrlPr>
                                <a:rPr lang="en-US" i="1">
                                  <a:solidFill>
                                    <a:schemeClr val="bg1"/>
                                  </a:solidFill>
                                  <a:latin typeface="Cambria Math" charset="0"/>
                                </a:rPr>
                              </m:ctrlPr>
                            </m:dPr>
                            <m:e>
                              <m:r>
                                <a:rPr lang="en-US" i="1">
                                  <a:solidFill>
                                    <a:schemeClr val="bg1"/>
                                  </a:solidFill>
                                  <a:latin typeface="Cambria Math" panose="02040503050406030204" pitchFamily="18" charset="0"/>
                                </a:rPr>
                                <m:t>𝑃</m:t>
                              </m:r>
                              <m:r>
                                <a:rPr lang="en-US">
                                  <a:solidFill>
                                    <a:schemeClr val="bg1"/>
                                  </a:solidFill>
                                  <a:latin typeface="Cambria Math" panose="02040503050406030204" pitchFamily="18" charset="0"/>
                                </a:rPr>
                                <m:t>[</m:t>
                              </m:r>
                              <m:r>
                                <a:rPr lang="en-US" i="1">
                                  <a:solidFill>
                                    <a:schemeClr val="bg1"/>
                                  </a:solidFill>
                                  <a:latin typeface="Cambria Math" panose="02040503050406030204" pitchFamily="18" charset="0"/>
                                </a:rPr>
                                <m:t>𝑒𝑣𝑖𝑑𝑒𝑛𝑐𝑒</m:t>
                              </m:r>
                              <m:r>
                                <a:rPr lang="en-US">
                                  <a:solidFill>
                                    <a:schemeClr val="bg1"/>
                                  </a:solidFill>
                                  <a:latin typeface="Cambria Math" panose="02040503050406030204" pitchFamily="18" charset="0"/>
                                </a:rPr>
                                <m:t>|</m:t>
                              </m:r>
                              <m:r>
                                <a:rPr lang="en-US" i="1">
                                  <a:solidFill>
                                    <a:schemeClr val="bg1"/>
                                  </a:solidFill>
                                  <a:latin typeface="Cambria Math" panose="02040503050406030204" pitchFamily="18" charset="0"/>
                                </a:rPr>
                                <m:t>𝑛𝑜𝑡</m:t>
                              </m:r>
                              <m:r>
                                <a:rPr lang="en-US">
                                  <a:solidFill>
                                    <a:schemeClr val="bg1"/>
                                  </a:solidFill>
                                  <a:latin typeface="Cambria Math" panose="02040503050406030204" pitchFamily="18" charset="0"/>
                                </a:rPr>
                                <m:t> </m:t>
                              </m:r>
                              <m:r>
                                <a:rPr lang="en-US" i="1">
                                  <a:solidFill>
                                    <a:schemeClr val="bg1"/>
                                  </a:solidFill>
                                  <a:latin typeface="Cambria Math" panose="02040503050406030204" pitchFamily="18" charset="0"/>
                                </a:rPr>
                                <m:t>𝑖</m:t>
                              </m:r>
                            </m:e>
                          </m:d>
                        </m:den>
                      </m:f>
                    </m:oMath>
                  </m:oMathPara>
                </a14:m>
                <a:endParaRPr lang="en-US" dirty="0">
                  <a:solidFill>
                    <a:schemeClr val="bg1"/>
                  </a:solidFill>
                </a:endParaRPr>
              </a:p>
            </p:txBody>
          </p:sp>
        </mc:Choice>
        <mc:Fallback xmlns="">
          <p:sp>
            <p:nvSpPr>
              <p:cNvPr id="2" name="Rectangle 1">
                <a:extLst>
                  <a:ext uri="{FF2B5EF4-FFF2-40B4-BE49-F238E27FC236}">
                    <a16:creationId xmlns:a16="http://schemas.microsoft.com/office/drawing/2014/main" id="{375DFEBE-2C96-4FA8-A8B0-50C99437157F}"/>
                  </a:ext>
                </a:extLst>
              </p:cNvPr>
              <p:cNvSpPr>
                <a:spLocks noRot="1" noChangeAspect="1" noMove="1" noResize="1" noEditPoints="1" noAdjustHandles="1" noChangeArrowheads="1" noChangeShapeType="1" noTextEdit="1"/>
              </p:cNvSpPr>
              <p:nvPr/>
            </p:nvSpPr>
            <p:spPr>
              <a:xfrm>
                <a:off x="2352205" y="1794141"/>
                <a:ext cx="4011161" cy="549574"/>
              </a:xfrm>
              <a:prstGeom prst="rect">
                <a:avLst/>
              </a:prstGeom>
              <a:blipFill>
                <a:blip r:embed="rId5"/>
                <a:stretch>
                  <a:fillRect t="-58696" r="-606" b="-92391"/>
                </a:stretch>
              </a:blipFill>
              <a:ln w="12700">
                <a:solidFill>
                  <a:schemeClr val="bg1">
                    <a:lumMod val="75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xmlns="" id="{32055EFC-31E9-4C2E-BAB4-9C600B815203}"/>
                  </a:ext>
                </a:extLst>
              </p:cNvPr>
              <p:cNvSpPr/>
              <p:nvPr/>
            </p:nvSpPr>
            <p:spPr>
              <a:xfrm>
                <a:off x="433708" y="2432160"/>
                <a:ext cx="8152867" cy="541751"/>
              </a:xfrm>
              <a:prstGeom prst="rect">
                <a:avLst/>
              </a:prstGeom>
              <a:ln w="12700">
                <a:solidFill>
                  <a:schemeClr val="bg1">
                    <a:lumMod val="75000"/>
                  </a:schemeClr>
                </a:solidFill>
              </a:ln>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solidFill>
                            <a:schemeClr val="bg1"/>
                          </a:solidFill>
                          <a:latin typeface="Cambria Math" panose="02040503050406030204" pitchFamily="18" charset="0"/>
                        </a:rPr>
                        <m:t>𝑃</m:t>
                      </m:r>
                      <m:r>
                        <a:rPr lang="en-US" i="1" smtClean="0">
                          <a:solidFill>
                            <a:schemeClr val="bg1"/>
                          </a:solidFill>
                          <a:latin typeface="Cambria Math" panose="02040503050406030204" pitchFamily="18" charset="0"/>
                        </a:rPr>
                        <m:t>[</m:t>
                      </m:r>
                      <m:r>
                        <a:rPr lang="en-US" i="1" smtClean="0">
                          <a:solidFill>
                            <a:schemeClr val="bg1"/>
                          </a:solidFill>
                          <a:latin typeface="Cambria Math" panose="02040503050406030204" pitchFamily="18" charset="0"/>
                        </a:rPr>
                        <m:t>𝑒𝑣𝑖𝑑𝑒𝑛𝑐𝑒</m:t>
                      </m:r>
                      <m:r>
                        <a:rPr lang="en-US" i="1" smtClean="0">
                          <a:solidFill>
                            <a:schemeClr val="bg1"/>
                          </a:solidFill>
                          <a:latin typeface="Cambria Math" panose="02040503050406030204" pitchFamily="18" charset="0"/>
                        </a:rPr>
                        <m:t>|</m:t>
                      </m:r>
                      <m:r>
                        <a:rPr lang="en-US" i="1" smtClean="0">
                          <a:solidFill>
                            <a:schemeClr val="bg1"/>
                          </a:solidFill>
                          <a:latin typeface="Cambria Math" panose="02040503050406030204" pitchFamily="18" charset="0"/>
                        </a:rPr>
                        <m:t>𝑛𝑜𝑡</m:t>
                      </m:r>
                      <m:r>
                        <a:rPr lang="en-US" i="1" smtClean="0">
                          <a:solidFill>
                            <a:schemeClr val="bg1"/>
                          </a:solidFill>
                          <a:latin typeface="Cambria Math" panose="02040503050406030204" pitchFamily="18" charset="0"/>
                        </a:rPr>
                        <m:t> </m:t>
                      </m:r>
                      <m:r>
                        <a:rPr lang="en-US" i="1" smtClean="0">
                          <a:solidFill>
                            <a:schemeClr val="bg1"/>
                          </a:solidFill>
                          <a:latin typeface="Cambria Math" panose="02040503050406030204" pitchFamily="18" charset="0"/>
                        </a:rPr>
                        <m:t>𝑖</m:t>
                      </m:r>
                      <m:r>
                        <a:rPr lang="en-US" i="1" smtClean="0">
                          <a:solidFill>
                            <a:schemeClr val="bg1"/>
                          </a:solidFill>
                          <a:latin typeface="Cambria Math" panose="02040503050406030204" pitchFamily="18" charset="0"/>
                        </a:rPr>
                        <m:t>]=</m:t>
                      </m:r>
                      <m:f>
                        <m:fPr>
                          <m:ctrlPr>
                            <a:rPr lang="en-US" i="1">
                              <a:solidFill>
                                <a:schemeClr val="bg1"/>
                              </a:solidFill>
                              <a:latin typeface="Cambria Math" charset="0"/>
                            </a:rPr>
                          </m:ctrlPr>
                        </m:fPr>
                        <m:num>
                          <m:r>
                            <a:rPr lang="en-US" i="1">
                              <a:solidFill>
                                <a:schemeClr val="bg1"/>
                              </a:solidFill>
                              <a:latin typeface="Cambria Math" panose="02040503050406030204" pitchFamily="18" charset="0"/>
                            </a:rPr>
                            <m:t>𝑃</m:t>
                          </m:r>
                          <m:r>
                            <a:rPr lang="en-US" i="1">
                              <a:solidFill>
                                <a:schemeClr val="bg1"/>
                              </a:solidFill>
                              <a:latin typeface="Cambria Math" panose="02040503050406030204" pitchFamily="18" charset="0"/>
                            </a:rPr>
                            <m:t>[</m:t>
                          </m:r>
                          <m:r>
                            <a:rPr lang="en-US" i="1">
                              <a:solidFill>
                                <a:schemeClr val="bg1"/>
                              </a:solidFill>
                              <a:latin typeface="Cambria Math" panose="02040503050406030204" pitchFamily="18" charset="0"/>
                            </a:rPr>
                            <m:t>𝑒𝑣𝑖𝑑𝑒𝑛𝑐𝑒</m:t>
                          </m:r>
                          <m:r>
                            <a:rPr lang="en-US" i="1">
                              <a:solidFill>
                                <a:schemeClr val="bg1"/>
                              </a:solidFill>
                              <a:latin typeface="Cambria Math" panose="02040503050406030204" pitchFamily="18" charset="0"/>
                            </a:rPr>
                            <m:t>|</m:t>
                          </m:r>
                          <m:r>
                            <a:rPr lang="en-US" i="1">
                              <a:solidFill>
                                <a:schemeClr val="bg1"/>
                              </a:solidFill>
                              <a:latin typeface="Cambria Math" panose="02040503050406030204" pitchFamily="18" charset="0"/>
                            </a:rPr>
                            <m:t>𝑛𝑜𝑡</m:t>
                          </m:r>
                          <m:r>
                            <a:rPr lang="en-US" i="1">
                              <a:solidFill>
                                <a:schemeClr val="bg1"/>
                              </a:solidFill>
                              <a:latin typeface="Cambria Math" panose="02040503050406030204" pitchFamily="18" charset="0"/>
                            </a:rPr>
                            <m:t> </m:t>
                          </m:r>
                          <m:sSub>
                            <m:sSubPr>
                              <m:ctrlPr>
                                <a:rPr lang="en-US" i="1">
                                  <a:solidFill>
                                    <a:schemeClr val="bg1"/>
                                  </a:solidFill>
                                  <a:latin typeface="Cambria Math" charset="0"/>
                                </a:rPr>
                              </m:ctrlPr>
                            </m:sSubPr>
                            <m:e>
                              <m:r>
                                <a:rPr lang="en-US" i="1">
                                  <a:solidFill>
                                    <a:schemeClr val="bg1"/>
                                  </a:solidFill>
                                  <a:latin typeface="Cambria Math" panose="02040503050406030204" pitchFamily="18" charset="0"/>
                                </a:rPr>
                                <m:t>𝑖</m:t>
                              </m:r>
                            </m:e>
                            <m:sub>
                              <m:r>
                                <a:rPr lang="en-US" i="1">
                                  <a:solidFill>
                                    <a:schemeClr val="bg1"/>
                                  </a:solidFill>
                                  <a:latin typeface="Cambria Math" panose="02040503050406030204" pitchFamily="18" charset="0"/>
                                </a:rPr>
                                <m:t>1</m:t>
                              </m:r>
                            </m:sub>
                          </m:sSub>
                          <m:r>
                            <a:rPr lang="en-US" i="1">
                              <a:solidFill>
                                <a:schemeClr val="bg1"/>
                              </a:solidFill>
                              <a:latin typeface="Cambria Math" panose="02040503050406030204" pitchFamily="18" charset="0"/>
                            </a:rPr>
                            <m:t>]∗</m:t>
                          </m:r>
                          <m:r>
                            <a:rPr lang="en-US" i="1">
                              <a:solidFill>
                                <a:schemeClr val="bg1"/>
                              </a:solidFill>
                              <a:latin typeface="Cambria Math" panose="02040503050406030204" pitchFamily="18" charset="0"/>
                            </a:rPr>
                            <m:t>𝑃</m:t>
                          </m:r>
                          <m:r>
                            <a:rPr lang="en-US" i="1">
                              <a:solidFill>
                                <a:schemeClr val="bg1"/>
                              </a:solidFill>
                              <a:latin typeface="Cambria Math" panose="02040503050406030204" pitchFamily="18" charset="0"/>
                            </a:rPr>
                            <m:t>[</m:t>
                          </m:r>
                          <m:r>
                            <a:rPr lang="en-US" i="1">
                              <a:solidFill>
                                <a:schemeClr val="bg1"/>
                              </a:solidFill>
                              <a:latin typeface="Cambria Math" panose="02040503050406030204" pitchFamily="18" charset="0"/>
                            </a:rPr>
                            <m:t>𝑒𝑣𝑖𝑑𝑒𝑛𝑐𝑒</m:t>
                          </m:r>
                          <m:r>
                            <a:rPr lang="en-US" i="1">
                              <a:solidFill>
                                <a:schemeClr val="bg1"/>
                              </a:solidFill>
                              <a:latin typeface="Cambria Math" panose="02040503050406030204" pitchFamily="18" charset="0"/>
                            </a:rPr>
                            <m:t> </m:t>
                          </m:r>
                          <m:sSub>
                            <m:sSubPr>
                              <m:ctrlPr>
                                <a:rPr lang="en-US" i="1">
                                  <a:solidFill>
                                    <a:schemeClr val="bg1"/>
                                  </a:solidFill>
                                  <a:latin typeface="Cambria Math" charset="0"/>
                                </a:rPr>
                              </m:ctrlPr>
                            </m:sSubPr>
                            <m:e>
                              <m:r>
                                <a:rPr lang="en-US" i="1">
                                  <a:solidFill>
                                    <a:schemeClr val="bg1"/>
                                  </a:solidFill>
                                  <a:latin typeface="Cambria Math" panose="02040503050406030204" pitchFamily="18" charset="0"/>
                                </a:rPr>
                                <m:t>𝑖</m:t>
                              </m:r>
                            </m:e>
                            <m:sub>
                              <m:r>
                                <a:rPr lang="en-US" i="1">
                                  <a:solidFill>
                                    <a:schemeClr val="bg1"/>
                                  </a:solidFill>
                                  <a:latin typeface="Cambria Math" panose="02040503050406030204" pitchFamily="18" charset="0"/>
                                </a:rPr>
                                <m:t>1</m:t>
                              </m:r>
                            </m:sub>
                          </m:sSub>
                          <m:r>
                            <a:rPr lang="en-US" i="1">
                              <a:solidFill>
                                <a:schemeClr val="bg1"/>
                              </a:solidFill>
                              <a:latin typeface="Cambria Math" panose="02040503050406030204" pitchFamily="18" charset="0"/>
                            </a:rPr>
                            <m:t>]+</m:t>
                          </m:r>
                          <m:r>
                            <a:rPr lang="en-US" i="1">
                              <a:solidFill>
                                <a:schemeClr val="bg1"/>
                              </a:solidFill>
                              <a:latin typeface="Cambria Math" panose="02040503050406030204" pitchFamily="18" charset="0"/>
                            </a:rPr>
                            <m:t>𝑃</m:t>
                          </m:r>
                          <m:r>
                            <a:rPr lang="en-US" i="1">
                              <a:solidFill>
                                <a:schemeClr val="bg1"/>
                              </a:solidFill>
                              <a:latin typeface="Cambria Math" panose="02040503050406030204" pitchFamily="18" charset="0"/>
                            </a:rPr>
                            <m:t>[</m:t>
                          </m:r>
                          <m:r>
                            <a:rPr lang="en-US" i="1">
                              <a:solidFill>
                                <a:schemeClr val="bg1"/>
                              </a:solidFill>
                              <a:latin typeface="Cambria Math" panose="02040503050406030204" pitchFamily="18" charset="0"/>
                            </a:rPr>
                            <m:t>𝑒𝑣𝑖𝑑𝑒𝑛𝑐𝑒</m:t>
                          </m:r>
                          <m:r>
                            <a:rPr lang="en-US" i="1">
                              <a:solidFill>
                                <a:schemeClr val="bg1"/>
                              </a:solidFill>
                              <a:latin typeface="Cambria Math" panose="02040503050406030204" pitchFamily="18" charset="0"/>
                            </a:rPr>
                            <m:t>|</m:t>
                          </m:r>
                          <m:r>
                            <a:rPr lang="en-US" i="1">
                              <a:solidFill>
                                <a:schemeClr val="bg1"/>
                              </a:solidFill>
                              <a:latin typeface="Cambria Math" panose="02040503050406030204" pitchFamily="18" charset="0"/>
                            </a:rPr>
                            <m:t>𝑛𝑜𝑡</m:t>
                          </m:r>
                          <m:r>
                            <a:rPr lang="en-US" i="1">
                              <a:solidFill>
                                <a:schemeClr val="bg1"/>
                              </a:solidFill>
                              <a:latin typeface="Cambria Math" panose="02040503050406030204" pitchFamily="18" charset="0"/>
                            </a:rPr>
                            <m:t> </m:t>
                          </m:r>
                          <m:sSub>
                            <m:sSubPr>
                              <m:ctrlPr>
                                <a:rPr lang="en-US" i="1">
                                  <a:solidFill>
                                    <a:schemeClr val="bg1"/>
                                  </a:solidFill>
                                  <a:latin typeface="Cambria Math" charset="0"/>
                                </a:rPr>
                              </m:ctrlPr>
                            </m:sSubPr>
                            <m:e>
                              <m:r>
                                <a:rPr lang="en-US" i="1">
                                  <a:solidFill>
                                    <a:schemeClr val="bg1"/>
                                  </a:solidFill>
                                  <a:latin typeface="Cambria Math" panose="02040503050406030204" pitchFamily="18" charset="0"/>
                                </a:rPr>
                                <m:t>𝑖</m:t>
                              </m:r>
                            </m:e>
                            <m:sub>
                              <m:r>
                                <a:rPr lang="en-US" i="1">
                                  <a:solidFill>
                                    <a:schemeClr val="bg1"/>
                                  </a:solidFill>
                                  <a:latin typeface="Cambria Math" panose="02040503050406030204" pitchFamily="18" charset="0"/>
                                </a:rPr>
                                <m:t>2</m:t>
                              </m:r>
                            </m:sub>
                          </m:sSub>
                          <m:r>
                            <a:rPr lang="en-US" i="1">
                              <a:solidFill>
                                <a:schemeClr val="bg1"/>
                              </a:solidFill>
                              <a:latin typeface="Cambria Math" panose="02040503050406030204" pitchFamily="18" charset="0"/>
                            </a:rPr>
                            <m:t>]∗</m:t>
                          </m:r>
                          <m:r>
                            <a:rPr lang="en-US" i="1">
                              <a:solidFill>
                                <a:schemeClr val="bg1"/>
                              </a:solidFill>
                              <a:latin typeface="Cambria Math" panose="02040503050406030204" pitchFamily="18" charset="0"/>
                            </a:rPr>
                            <m:t>𝑃</m:t>
                          </m:r>
                          <m:r>
                            <a:rPr lang="en-US" i="1">
                              <a:solidFill>
                                <a:schemeClr val="bg1"/>
                              </a:solidFill>
                              <a:latin typeface="Cambria Math" panose="02040503050406030204" pitchFamily="18" charset="0"/>
                            </a:rPr>
                            <m:t>[</m:t>
                          </m:r>
                          <m:r>
                            <a:rPr lang="en-US" i="1">
                              <a:solidFill>
                                <a:schemeClr val="bg1"/>
                              </a:solidFill>
                              <a:latin typeface="Cambria Math" panose="02040503050406030204" pitchFamily="18" charset="0"/>
                            </a:rPr>
                            <m:t>𝑒𝑣𝑖𝑑𝑒𝑛𝑐𝑒</m:t>
                          </m:r>
                          <m:r>
                            <a:rPr lang="en-US" i="1">
                              <a:solidFill>
                                <a:schemeClr val="bg1"/>
                              </a:solidFill>
                              <a:latin typeface="Cambria Math" panose="02040503050406030204" pitchFamily="18" charset="0"/>
                            </a:rPr>
                            <m:t> </m:t>
                          </m:r>
                          <m:sSub>
                            <m:sSubPr>
                              <m:ctrlPr>
                                <a:rPr lang="en-US" i="1">
                                  <a:solidFill>
                                    <a:schemeClr val="bg1"/>
                                  </a:solidFill>
                                  <a:latin typeface="Cambria Math" charset="0"/>
                                </a:rPr>
                              </m:ctrlPr>
                            </m:sSubPr>
                            <m:e>
                              <m:r>
                                <a:rPr lang="en-US" i="1">
                                  <a:solidFill>
                                    <a:schemeClr val="bg1"/>
                                  </a:solidFill>
                                  <a:latin typeface="Cambria Math" panose="02040503050406030204" pitchFamily="18" charset="0"/>
                                </a:rPr>
                                <m:t>𝑖</m:t>
                              </m:r>
                            </m:e>
                            <m:sub>
                              <m:r>
                                <a:rPr lang="en-US" i="1">
                                  <a:solidFill>
                                    <a:schemeClr val="bg1"/>
                                  </a:solidFill>
                                  <a:latin typeface="Cambria Math" panose="02040503050406030204" pitchFamily="18" charset="0"/>
                                </a:rPr>
                                <m:t>2</m:t>
                              </m:r>
                            </m:sub>
                          </m:sSub>
                          <m:r>
                            <a:rPr lang="en-US" i="1">
                              <a:solidFill>
                                <a:schemeClr val="bg1"/>
                              </a:solidFill>
                              <a:latin typeface="Cambria Math" panose="02040503050406030204" pitchFamily="18" charset="0"/>
                            </a:rPr>
                            <m:t>]</m:t>
                          </m:r>
                        </m:num>
                        <m:den>
                          <m:r>
                            <a:rPr lang="en-US" i="1">
                              <a:solidFill>
                                <a:schemeClr val="bg1"/>
                              </a:solidFill>
                              <a:latin typeface="Cambria Math" panose="02040503050406030204" pitchFamily="18" charset="0"/>
                            </a:rPr>
                            <m:t>1−</m:t>
                          </m:r>
                          <m:r>
                            <a:rPr lang="en-US" i="1">
                              <a:solidFill>
                                <a:schemeClr val="bg1"/>
                              </a:solidFill>
                              <a:latin typeface="Cambria Math" panose="02040503050406030204" pitchFamily="18" charset="0"/>
                            </a:rPr>
                            <m:t>𝑃</m:t>
                          </m:r>
                          <m:r>
                            <a:rPr lang="en-US" i="1">
                              <a:solidFill>
                                <a:schemeClr val="bg1"/>
                              </a:solidFill>
                              <a:latin typeface="Cambria Math" panose="02040503050406030204" pitchFamily="18" charset="0"/>
                            </a:rPr>
                            <m:t>[</m:t>
                          </m:r>
                          <m:r>
                            <a:rPr lang="en-US" i="1">
                              <a:solidFill>
                                <a:schemeClr val="bg1"/>
                              </a:solidFill>
                              <a:latin typeface="Cambria Math" panose="02040503050406030204" pitchFamily="18" charset="0"/>
                            </a:rPr>
                            <m:t>𝑖</m:t>
                          </m:r>
                          <m:r>
                            <a:rPr lang="en-US" i="1">
                              <a:solidFill>
                                <a:schemeClr val="bg1"/>
                              </a:solidFill>
                              <a:latin typeface="Cambria Math" panose="02040503050406030204" pitchFamily="18" charset="0"/>
                            </a:rPr>
                            <m:t> </m:t>
                          </m:r>
                          <m:r>
                            <a:rPr lang="en-US" i="1">
                              <a:solidFill>
                                <a:schemeClr val="bg1"/>
                              </a:solidFill>
                              <a:latin typeface="Cambria Math" panose="02040503050406030204" pitchFamily="18" charset="0"/>
                            </a:rPr>
                            <m:t>𝑔𝑢𝑖𝑙𝑡𝑦</m:t>
                          </m:r>
                          <m:r>
                            <a:rPr lang="en-US" i="1">
                              <a:solidFill>
                                <a:schemeClr val="bg1"/>
                              </a:solidFill>
                              <a:latin typeface="Cambria Math" panose="02040503050406030204" pitchFamily="18" charset="0"/>
                            </a:rPr>
                            <m:t>]</m:t>
                          </m:r>
                        </m:den>
                      </m:f>
                    </m:oMath>
                  </m:oMathPara>
                </a14:m>
                <a:endParaRPr lang="en-US" dirty="0">
                  <a:solidFill>
                    <a:schemeClr val="bg1"/>
                  </a:solidFill>
                </a:endParaRPr>
              </a:p>
            </p:txBody>
          </p:sp>
        </mc:Choice>
        <mc:Fallback xmlns="">
          <p:sp>
            <p:nvSpPr>
              <p:cNvPr id="3" name="Rectangle 2">
                <a:extLst>
                  <a:ext uri="{FF2B5EF4-FFF2-40B4-BE49-F238E27FC236}">
                    <a16:creationId xmlns:a16="http://schemas.microsoft.com/office/drawing/2014/main" id="{32055EFC-31E9-4C2E-BAB4-9C600B815203}"/>
                  </a:ext>
                </a:extLst>
              </p:cNvPr>
              <p:cNvSpPr>
                <a:spLocks noRot="1" noChangeAspect="1" noMove="1" noResize="1" noEditPoints="1" noAdjustHandles="1" noChangeArrowheads="1" noChangeShapeType="1" noTextEdit="1"/>
              </p:cNvSpPr>
              <p:nvPr/>
            </p:nvSpPr>
            <p:spPr>
              <a:xfrm>
                <a:off x="433708" y="2432160"/>
                <a:ext cx="8152867" cy="541751"/>
              </a:xfrm>
              <a:prstGeom prst="rect">
                <a:avLst/>
              </a:prstGeom>
              <a:blipFill>
                <a:blip r:embed="rId6"/>
                <a:stretch>
                  <a:fillRect b="-3297"/>
                </a:stretch>
              </a:blipFill>
              <a:ln w="12700">
                <a:solidFill>
                  <a:schemeClr val="bg1">
                    <a:lumMod val="75000"/>
                  </a:schemeClr>
                </a:solidFill>
              </a:ln>
            </p:spPr>
            <p:txBody>
              <a:bodyPr/>
              <a:lstStyle/>
              <a:p>
                <a:r>
                  <a:rPr lang="en-US">
                    <a:noFill/>
                  </a:rPr>
                  <a:t> </a:t>
                </a:r>
              </a:p>
            </p:txBody>
          </p:sp>
        </mc:Fallback>
      </mc:AlternateContent>
      <p:pic>
        <p:nvPicPr>
          <p:cNvPr id="4" name="Diagnostic Benefit">
            <a:hlinkClick r:id="" action="ppaction://media"/>
            <a:extLst>
              <a:ext uri="{FF2B5EF4-FFF2-40B4-BE49-F238E27FC236}">
                <a16:creationId xmlns:a16="http://schemas.microsoft.com/office/drawing/2014/main" xmlns="" id="{0D937E59-BE05-4C13-BFCD-6F6A41875842}"/>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447315" y="4437859"/>
            <a:ext cx="609600" cy="609600"/>
          </a:xfrm>
          <a:prstGeom prst="rect">
            <a:avLst/>
          </a:prstGeom>
        </p:spPr>
      </p:pic>
    </p:spTree>
  </p:cSld>
  <p:clrMapOvr>
    <a:masterClrMapping/>
  </p:clrMapOvr>
  <p:transition advTm="25000">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499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theme/theme1.xml><?xml version="1.0" encoding="utf-8"?>
<a:theme xmlns:a="http://schemas.openxmlformats.org/drawingml/2006/main" name="Thaliard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1957</TotalTime>
  <Words>1182</Words>
  <Application>Microsoft Macintosh PowerPoint</Application>
  <PresentationFormat>On-screen Show (16:9)</PresentationFormat>
  <Paragraphs>197</Paragraphs>
  <Slides>15</Slides>
  <Notes>11</Notes>
  <HiddenSlides>0</HiddenSlides>
  <MMClips>7</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Arial</vt:lpstr>
      <vt:lpstr>Titillium Web</vt:lpstr>
      <vt:lpstr>Titillium Web ExtraLight</vt:lpstr>
      <vt:lpstr>Cambria Math</vt:lpstr>
      <vt:lpstr>Thaliard template</vt:lpstr>
      <vt:lpstr>Critical Thinking About Evidence: Bayesian Belief Network</vt:lpstr>
      <vt:lpstr>Background: What We Know</vt:lpstr>
      <vt:lpstr>Objective: Likelihood of Committing a Crime</vt:lpstr>
      <vt:lpstr>Methods: Use of Bayesian Belief to Determine Culprit</vt:lpstr>
      <vt:lpstr>Equations:</vt:lpstr>
      <vt:lpstr>Analysis</vt:lpstr>
      <vt:lpstr>Prior and Likelihood Probabilities</vt:lpstr>
      <vt:lpstr>Posterior Probabilities</vt:lpstr>
      <vt:lpstr>Results: Diagnostic Benefit</vt:lpstr>
      <vt:lpstr>PowerPoint Presentation</vt:lpstr>
      <vt:lpstr>PowerPoint Presentation</vt:lpstr>
      <vt:lpstr>Results from Posterior Uncertainty Analysis</vt:lpstr>
      <vt:lpstr>Interpretation: Bayesian vs. Intuitive </vt:lpstr>
      <vt:lpstr>Interpretation: Bayesian vs. Intuitive </vt:lpstr>
      <vt:lpstr>References</vt:lpstr>
    </vt:vector>
  </TitlesOfParts>
  <LinksUpToDate>false</LinksUpToDate>
  <SharedDoc>false</SharedDoc>
  <HyperlinksChanged>false</HyperlinksChanged>
  <AppVersion>15.0041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Critical Thinking About Evidence: Bayesian Belief Network</dc:title>
  <cp:lastModifiedBy>Bradley,Tyler</cp:lastModifiedBy>
  <cp:revision>27</cp:revision>
  <dcterms:modified xsi:type="dcterms:W3CDTF">2018-03-04T18:56:08Z</dcterms:modified>
</cp:coreProperties>
</file>